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  <p:sldMasterId id="2147483672" r:id="rId5"/>
    <p:sldMasterId id="2147483684" r:id="rId6"/>
    <p:sldMasterId id="2147483688" r:id="rId7"/>
    <p:sldMasterId id="2147483690" r:id="rId8"/>
  </p:sldMasterIdLst>
  <p:notesMasterIdLst>
    <p:notesMasterId r:id="rId58"/>
  </p:notesMasterIdLst>
  <p:sldIdLst>
    <p:sldId id="256" r:id="rId9"/>
    <p:sldId id="317" r:id="rId10"/>
    <p:sldId id="346" r:id="rId11"/>
    <p:sldId id="400" r:id="rId12"/>
    <p:sldId id="444" r:id="rId13"/>
    <p:sldId id="443" r:id="rId14"/>
    <p:sldId id="459" r:id="rId15"/>
    <p:sldId id="455" r:id="rId16"/>
    <p:sldId id="464" r:id="rId17"/>
    <p:sldId id="431" r:id="rId18"/>
    <p:sldId id="471" r:id="rId19"/>
    <p:sldId id="472" r:id="rId20"/>
    <p:sldId id="473" r:id="rId21"/>
    <p:sldId id="474" r:id="rId22"/>
    <p:sldId id="475" r:id="rId23"/>
    <p:sldId id="476" r:id="rId24"/>
    <p:sldId id="504" r:id="rId25"/>
    <p:sldId id="572" r:id="rId26"/>
    <p:sldId id="477" r:id="rId27"/>
    <p:sldId id="553" r:id="rId28"/>
    <p:sldId id="552" r:id="rId29"/>
    <p:sldId id="554" r:id="rId30"/>
    <p:sldId id="558" r:id="rId31"/>
    <p:sldId id="555" r:id="rId32"/>
    <p:sldId id="556" r:id="rId33"/>
    <p:sldId id="557" r:id="rId34"/>
    <p:sldId id="573" r:id="rId35"/>
    <p:sldId id="560" r:id="rId36"/>
    <p:sldId id="561" r:id="rId37"/>
    <p:sldId id="577" r:id="rId38"/>
    <p:sldId id="574" r:id="rId39"/>
    <p:sldId id="567" r:id="rId40"/>
    <p:sldId id="568" r:id="rId41"/>
    <p:sldId id="569" r:id="rId42"/>
    <p:sldId id="570" r:id="rId43"/>
    <p:sldId id="571" r:id="rId44"/>
    <p:sldId id="575" r:id="rId45"/>
    <p:sldId id="576" r:id="rId46"/>
    <p:sldId id="578" r:id="rId47"/>
    <p:sldId id="579" r:id="rId48"/>
    <p:sldId id="437" r:id="rId49"/>
    <p:sldId id="542" r:id="rId50"/>
    <p:sldId id="543" r:id="rId51"/>
    <p:sldId id="436" r:id="rId52"/>
    <p:sldId id="544" r:id="rId53"/>
    <p:sldId id="435" r:id="rId54"/>
    <p:sldId id="540" r:id="rId55"/>
    <p:sldId id="541" r:id="rId56"/>
    <p:sldId id="545" r:id="rId5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C822E9-C3A7-485E-88A0-7021C5967957}">
          <p14:sldIdLst>
            <p14:sldId id="256"/>
            <p14:sldId id="317"/>
            <p14:sldId id="346"/>
            <p14:sldId id="400"/>
            <p14:sldId id="444"/>
            <p14:sldId id="443"/>
            <p14:sldId id="459"/>
            <p14:sldId id="455"/>
            <p14:sldId id="464"/>
            <p14:sldId id="431"/>
            <p14:sldId id="471"/>
            <p14:sldId id="472"/>
            <p14:sldId id="473"/>
            <p14:sldId id="474"/>
            <p14:sldId id="475"/>
            <p14:sldId id="476"/>
            <p14:sldId id="504"/>
            <p14:sldId id="572"/>
            <p14:sldId id="477"/>
            <p14:sldId id="553"/>
            <p14:sldId id="552"/>
            <p14:sldId id="554"/>
            <p14:sldId id="558"/>
            <p14:sldId id="555"/>
            <p14:sldId id="556"/>
            <p14:sldId id="557"/>
            <p14:sldId id="573"/>
            <p14:sldId id="560"/>
            <p14:sldId id="561"/>
            <p14:sldId id="577"/>
            <p14:sldId id="574"/>
            <p14:sldId id="567"/>
            <p14:sldId id="568"/>
            <p14:sldId id="569"/>
            <p14:sldId id="570"/>
            <p14:sldId id="571"/>
            <p14:sldId id="575"/>
            <p14:sldId id="576"/>
            <p14:sldId id="578"/>
            <p14:sldId id="579"/>
            <p14:sldId id="437"/>
            <p14:sldId id="542"/>
            <p14:sldId id="543"/>
            <p14:sldId id="436"/>
            <p14:sldId id="544"/>
            <p14:sldId id="435"/>
            <p14:sldId id="540"/>
            <p14:sldId id="541"/>
            <p14:sldId id="5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4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a Mason" initials="LM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642A"/>
    <a:srgbClr val="000000"/>
    <a:srgbClr val="5B595E"/>
    <a:srgbClr val="FFFF66"/>
    <a:srgbClr val="209692"/>
    <a:srgbClr val="3C8EC8"/>
    <a:srgbClr val="FFFFFF"/>
    <a:srgbClr val="DBAB1B"/>
    <a:srgbClr val="591D6D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AC0C2E-8609-4511-B001-F6E69398B073}" v="2" dt="2021-08-31T13:40:35.503"/>
  </p1510:revLst>
</p1510:revInfo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4479" autoAdjust="0"/>
  </p:normalViewPr>
  <p:slideViewPr>
    <p:cSldViewPr snapToGrid="0">
      <p:cViewPr varScale="1">
        <p:scale>
          <a:sx n="150" d="100"/>
          <a:sy n="150" d="100"/>
        </p:scale>
        <p:origin x="540" y="126"/>
      </p:cViewPr>
      <p:guideLst>
        <p:guide orient="horz" pos="204"/>
        <p:guide pos="2880"/>
        <p:guide pos="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commentAuthors" Target="commentAuthor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ssa Daniel" userId="04fa3333-4dbf-4874-9c13-e918cc2d987b" providerId="ADAL" clId="{7BAC0C2E-8609-4511-B001-F6E69398B073}"/>
    <pc:docChg chg="undo custSel modSld">
      <pc:chgData name="Alyssa Daniel" userId="04fa3333-4dbf-4874-9c13-e918cc2d987b" providerId="ADAL" clId="{7BAC0C2E-8609-4511-B001-F6E69398B073}" dt="2021-08-31T13:41:35.767" v="173" actId="1076"/>
      <pc:docMkLst>
        <pc:docMk/>
      </pc:docMkLst>
      <pc:sldChg chg="modSp mod">
        <pc:chgData name="Alyssa Daniel" userId="04fa3333-4dbf-4874-9c13-e918cc2d987b" providerId="ADAL" clId="{7BAC0C2E-8609-4511-B001-F6E69398B073}" dt="2021-08-31T13:37:26.217" v="133" actId="2711"/>
        <pc:sldMkLst>
          <pc:docMk/>
          <pc:sldMk cId="2225232595" sldId="431"/>
        </pc:sldMkLst>
        <pc:spChg chg="mod">
          <ac:chgData name="Alyssa Daniel" userId="04fa3333-4dbf-4874-9c13-e918cc2d987b" providerId="ADAL" clId="{7BAC0C2E-8609-4511-B001-F6E69398B073}" dt="2021-08-31T13:37:26.217" v="133" actId="2711"/>
          <ac:spMkLst>
            <pc:docMk/>
            <pc:sldMk cId="2225232595" sldId="431"/>
            <ac:spMk id="2" creationId="{00000000-0000-0000-0000-000000000000}"/>
          </ac:spMkLst>
        </pc:spChg>
      </pc:sldChg>
      <pc:sldChg chg="modSp mod">
        <pc:chgData name="Alyssa Daniel" userId="04fa3333-4dbf-4874-9c13-e918cc2d987b" providerId="ADAL" clId="{7BAC0C2E-8609-4511-B001-F6E69398B073}" dt="2021-08-31T13:27:35.376" v="50" actId="12"/>
        <pc:sldMkLst>
          <pc:docMk/>
          <pc:sldMk cId="1316117314" sldId="443"/>
        </pc:sldMkLst>
        <pc:spChg chg="mod">
          <ac:chgData name="Alyssa Daniel" userId="04fa3333-4dbf-4874-9c13-e918cc2d987b" providerId="ADAL" clId="{7BAC0C2E-8609-4511-B001-F6E69398B073}" dt="2021-08-31T13:27:35.376" v="50" actId="12"/>
          <ac:spMkLst>
            <pc:docMk/>
            <pc:sldMk cId="1316117314" sldId="443"/>
            <ac:spMk id="12" creationId="{1EF1CE35-D5A3-4FD4-820D-2878824CC881}"/>
          </ac:spMkLst>
        </pc:spChg>
      </pc:sldChg>
      <pc:sldChg chg="modSp mod">
        <pc:chgData name="Alyssa Daniel" userId="04fa3333-4dbf-4874-9c13-e918cc2d987b" providerId="ADAL" clId="{7BAC0C2E-8609-4511-B001-F6E69398B073}" dt="2021-08-31T13:26:50.844" v="43" actId="14100"/>
        <pc:sldMkLst>
          <pc:docMk/>
          <pc:sldMk cId="2939930693" sldId="444"/>
        </pc:sldMkLst>
        <pc:spChg chg="mod">
          <ac:chgData name="Alyssa Daniel" userId="04fa3333-4dbf-4874-9c13-e918cc2d987b" providerId="ADAL" clId="{7BAC0C2E-8609-4511-B001-F6E69398B073}" dt="2021-08-31T13:26:50.844" v="43" actId="14100"/>
          <ac:spMkLst>
            <pc:docMk/>
            <pc:sldMk cId="2939930693" sldId="444"/>
            <ac:spMk id="7" creationId="{1EF1CE35-D5A3-4FD4-820D-2878824CC881}"/>
          </ac:spMkLst>
        </pc:spChg>
        <pc:cxnChg chg="mod">
          <ac:chgData name="Alyssa Daniel" userId="04fa3333-4dbf-4874-9c13-e918cc2d987b" providerId="ADAL" clId="{7BAC0C2E-8609-4511-B001-F6E69398B073}" dt="2021-08-31T13:26:50.844" v="43" actId="14100"/>
          <ac:cxnSpMkLst>
            <pc:docMk/>
            <pc:sldMk cId="2939930693" sldId="444"/>
            <ac:cxnSpMk id="9" creationId="{00000000-0000-0000-0000-000000000000}"/>
          </ac:cxnSpMkLst>
        </pc:cxnChg>
      </pc:sldChg>
      <pc:sldChg chg="addSp delSp modSp mod">
        <pc:chgData name="Alyssa Daniel" userId="04fa3333-4dbf-4874-9c13-e918cc2d987b" providerId="ADAL" clId="{7BAC0C2E-8609-4511-B001-F6E69398B073}" dt="2021-08-31T13:33:43.323" v="100" actId="1076"/>
        <pc:sldMkLst>
          <pc:docMk/>
          <pc:sldMk cId="1262929587" sldId="455"/>
        </pc:sldMkLst>
        <pc:spChg chg="add del mod">
          <ac:chgData name="Alyssa Daniel" userId="04fa3333-4dbf-4874-9c13-e918cc2d987b" providerId="ADAL" clId="{7BAC0C2E-8609-4511-B001-F6E69398B073}" dt="2021-08-31T13:33:02.698" v="92" actId="1076"/>
          <ac:spMkLst>
            <pc:docMk/>
            <pc:sldMk cId="1262929587" sldId="455"/>
            <ac:spMk id="7" creationId="{1EF1CE35-D5A3-4FD4-820D-2878824CC881}"/>
          </ac:spMkLst>
        </pc:spChg>
        <pc:spChg chg="mod">
          <ac:chgData name="Alyssa Daniel" userId="04fa3333-4dbf-4874-9c13-e918cc2d987b" providerId="ADAL" clId="{7BAC0C2E-8609-4511-B001-F6E69398B073}" dt="2021-08-31T13:33:31.882" v="97" actId="1076"/>
          <ac:spMkLst>
            <pc:docMk/>
            <pc:sldMk cId="1262929587" sldId="455"/>
            <ac:spMk id="9" creationId="{DDE2B836-1102-4ECE-A953-448ED2B7E33E}"/>
          </ac:spMkLst>
        </pc:spChg>
        <pc:spChg chg="add del mod">
          <ac:chgData name="Alyssa Daniel" userId="04fa3333-4dbf-4874-9c13-e918cc2d987b" providerId="ADAL" clId="{7BAC0C2E-8609-4511-B001-F6E69398B073}" dt="2021-08-26T18:24:28.291" v="33" actId="22"/>
          <ac:spMkLst>
            <pc:docMk/>
            <pc:sldMk cId="1262929587" sldId="455"/>
            <ac:spMk id="11" creationId="{12993523-8891-410B-9FD8-2204FCD8D886}"/>
          </ac:spMkLst>
        </pc:spChg>
        <pc:picChg chg="mod">
          <ac:chgData name="Alyssa Daniel" userId="04fa3333-4dbf-4874-9c13-e918cc2d987b" providerId="ADAL" clId="{7BAC0C2E-8609-4511-B001-F6E69398B073}" dt="2021-08-31T13:33:09.171" v="94" actId="1076"/>
          <ac:picMkLst>
            <pc:docMk/>
            <pc:sldMk cId="1262929587" sldId="455"/>
            <ac:picMk id="4" creationId="{00000000-0000-0000-0000-000000000000}"/>
          </ac:picMkLst>
        </pc:picChg>
        <pc:cxnChg chg="mod">
          <ac:chgData name="Alyssa Daniel" userId="04fa3333-4dbf-4874-9c13-e918cc2d987b" providerId="ADAL" clId="{7BAC0C2E-8609-4511-B001-F6E69398B073}" dt="2021-08-31T13:33:14.070" v="95" actId="1076"/>
          <ac:cxnSpMkLst>
            <pc:docMk/>
            <pc:sldMk cId="1262929587" sldId="455"/>
            <ac:cxnSpMk id="8" creationId="{00000000-0000-0000-0000-000000000000}"/>
          </ac:cxnSpMkLst>
        </pc:cxnChg>
        <pc:cxnChg chg="mod">
          <ac:chgData name="Alyssa Daniel" userId="04fa3333-4dbf-4874-9c13-e918cc2d987b" providerId="ADAL" clId="{7BAC0C2E-8609-4511-B001-F6E69398B073}" dt="2021-08-31T13:33:43.323" v="100" actId="1076"/>
          <ac:cxnSpMkLst>
            <pc:docMk/>
            <pc:sldMk cId="1262929587" sldId="455"/>
            <ac:cxnSpMk id="10" creationId="{A091834A-5038-451D-9831-E08B0AE8D7E5}"/>
          </ac:cxnSpMkLst>
        </pc:cxnChg>
      </pc:sldChg>
      <pc:sldChg chg="modSp mod">
        <pc:chgData name="Alyssa Daniel" userId="04fa3333-4dbf-4874-9c13-e918cc2d987b" providerId="ADAL" clId="{7BAC0C2E-8609-4511-B001-F6E69398B073}" dt="2021-08-31T13:29:10.783" v="60" actId="113"/>
        <pc:sldMkLst>
          <pc:docMk/>
          <pc:sldMk cId="3889796549" sldId="459"/>
        </pc:sldMkLst>
        <pc:spChg chg="mod">
          <ac:chgData name="Alyssa Daniel" userId="04fa3333-4dbf-4874-9c13-e918cc2d987b" providerId="ADAL" clId="{7BAC0C2E-8609-4511-B001-F6E69398B073}" dt="2021-08-31T13:29:10.783" v="60" actId="113"/>
          <ac:spMkLst>
            <pc:docMk/>
            <pc:sldMk cId="3889796549" sldId="459"/>
            <ac:spMk id="7" creationId="{1EF1CE35-D5A3-4FD4-820D-2878824CC881}"/>
          </ac:spMkLst>
        </pc:spChg>
        <pc:cxnChg chg="mod">
          <ac:chgData name="Alyssa Daniel" userId="04fa3333-4dbf-4874-9c13-e918cc2d987b" providerId="ADAL" clId="{7BAC0C2E-8609-4511-B001-F6E69398B073}" dt="2021-08-31T13:28:33.205" v="58" actId="14100"/>
          <ac:cxnSpMkLst>
            <pc:docMk/>
            <pc:sldMk cId="3889796549" sldId="459"/>
            <ac:cxnSpMk id="8" creationId="{00000000-0000-0000-0000-000000000000}"/>
          </ac:cxnSpMkLst>
        </pc:cxnChg>
      </pc:sldChg>
      <pc:sldChg chg="addSp delSp modSp mod">
        <pc:chgData name="Alyssa Daniel" userId="04fa3333-4dbf-4874-9c13-e918cc2d987b" providerId="ADAL" clId="{7BAC0C2E-8609-4511-B001-F6E69398B073}" dt="2021-08-31T13:37:33.934" v="134" actId="2711"/>
        <pc:sldMkLst>
          <pc:docMk/>
          <pc:sldMk cId="421943894" sldId="464"/>
        </pc:sldMkLst>
        <pc:spChg chg="mod">
          <ac:chgData name="Alyssa Daniel" userId="04fa3333-4dbf-4874-9c13-e918cc2d987b" providerId="ADAL" clId="{7BAC0C2E-8609-4511-B001-F6E69398B073}" dt="2021-08-31T13:37:33.934" v="134" actId="2711"/>
          <ac:spMkLst>
            <pc:docMk/>
            <pc:sldMk cId="421943894" sldId="464"/>
            <ac:spMk id="2" creationId="{00000000-0000-0000-0000-000000000000}"/>
          </ac:spMkLst>
        </pc:spChg>
        <pc:spChg chg="mod">
          <ac:chgData name="Alyssa Daniel" userId="04fa3333-4dbf-4874-9c13-e918cc2d987b" providerId="ADAL" clId="{7BAC0C2E-8609-4511-B001-F6E69398B073}" dt="2021-08-31T13:37:12.467" v="132" actId="12"/>
          <ac:spMkLst>
            <pc:docMk/>
            <pc:sldMk cId="421943894" sldId="464"/>
            <ac:spMk id="7" creationId="{1EF1CE35-D5A3-4FD4-820D-2878824CC881}"/>
          </ac:spMkLst>
        </pc:spChg>
        <pc:spChg chg="add mod">
          <ac:chgData name="Alyssa Daniel" userId="04fa3333-4dbf-4874-9c13-e918cc2d987b" providerId="ADAL" clId="{7BAC0C2E-8609-4511-B001-F6E69398B073}" dt="2021-08-31T13:36:12.340" v="122" actId="688"/>
          <ac:spMkLst>
            <pc:docMk/>
            <pc:sldMk cId="421943894" sldId="464"/>
            <ac:spMk id="9" creationId="{97FBC13E-CF07-4908-9A74-2D0EFEE85425}"/>
          </ac:spMkLst>
        </pc:spChg>
        <pc:picChg chg="mod">
          <ac:chgData name="Alyssa Daniel" userId="04fa3333-4dbf-4874-9c13-e918cc2d987b" providerId="ADAL" clId="{7BAC0C2E-8609-4511-B001-F6E69398B073}" dt="2021-08-31T13:36:02.541" v="119" actId="1076"/>
          <ac:picMkLst>
            <pc:docMk/>
            <pc:sldMk cId="421943894" sldId="464"/>
            <ac:picMk id="4" creationId="{692D03F0-226E-4EEE-8DC7-C8E7DB6F47FF}"/>
          </ac:picMkLst>
        </pc:picChg>
        <pc:cxnChg chg="del mod">
          <ac:chgData name="Alyssa Daniel" userId="04fa3333-4dbf-4874-9c13-e918cc2d987b" providerId="ADAL" clId="{7BAC0C2E-8609-4511-B001-F6E69398B073}" dt="2021-08-31T13:35:31.578" v="114" actId="478"/>
          <ac:cxnSpMkLst>
            <pc:docMk/>
            <pc:sldMk cId="421943894" sldId="464"/>
            <ac:cxnSpMk id="8" creationId="{00000000-0000-0000-0000-000000000000}"/>
          </ac:cxnSpMkLst>
        </pc:cxnChg>
      </pc:sldChg>
      <pc:sldChg chg="modSp mod">
        <pc:chgData name="Alyssa Daniel" userId="04fa3333-4dbf-4874-9c13-e918cc2d987b" providerId="ADAL" clId="{7BAC0C2E-8609-4511-B001-F6E69398B073}" dt="2021-08-31T13:38:41.705" v="146" actId="14100"/>
        <pc:sldMkLst>
          <pc:docMk/>
          <pc:sldMk cId="2565187051" sldId="471"/>
        </pc:sldMkLst>
        <pc:spChg chg="mod">
          <ac:chgData name="Alyssa Daniel" userId="04fa3333-4dbf-4874-9c13-e918cc2d987b" providerId="ADAL" clId="{7BAC0C2E-8609-4511-B001-F6E69398B073}" dt="2021-08-31T13:38:41.705" v="146" actId="14100"/>
          <ac:spMkLst>
            <pc:docMk/>
            <pc:sldMk cId="2565187051" sldId="471"/>
            <ac:spMk id="15" creationId="{1EF1CE35-D5A3-4FD4-820D-2878824CC881}"/>
          </ac:spMkLst>
        </pc:spChg>
      </pc:sldChg>
      <pc:sldChg chg="addSp delSp modSp mod">
        <pc:chgData name="Alyssa Daniel" userId="04fa3333-4dbf-4874-9c13-e918cc2d987b" providerId="ADAL" clId="{7BAC0C2E-8609-4511-B001-F6E69398B073}" dt="2021-08-31T13:40:22.681" v="157" actId="1076"/>
        <pc:sldMkLst>
          <pc:docMk/>
          <pc:sldMk cId="573506363" sldId="472"/>
        </pc:sldMkLst>
        <pc:spChg chg="add mod">
          <ac:chgData name="Alyssa Daniel" userId="04fa3333-4dbf-4874-9c13-e918cc2d987b" providerId="ADAL" clId="{7BAC0C2E-8609-4511-B001-F6E69398B073}" dt="2021-08-31T13:40:22.681" v="157" actId="1076"/>
          <ac:spMkLst>
            <pc:docMk/>
            <pc:sldMk cId="573506363" sldId="472"/>
            <ac:spMk id="7" creationId="{FBD59F3B-3491-48BA-A342-701FCCC27A1F}"/>
          </ac:spMkLst>
        </pc:spChg>
        <pc:spChg chg="mod">
          <ac:chgData name="Alyssa Daniel" userId="04fa3333-4dbf-4874-9c13-e918cc2d987b" providerId="ADAL" clId="{7BAC0C2E-8609-4511-B001-F6E69398B073}" dt="2021-08-31T13:39:57.083" v="154" actId="14100"/>
          <ac:spMkLst>
            <pc:docMk/>
            <pc:sldMk cId="573506363" sldId="472"/>
            <ac:spMk id="15" creationId="{1EF1CE35-D5A3-4FD4-820D-2878824CC881}"/>
          </ac:spMkLst>
        </pc:spChg>
        <pc:cxnChg chg="del mod">
          <ac:chgData name="Alyssa Daniel" userId="04fa3333-4dbf-4874-9c13-e918cc2d987b" providerId="ADAL" clId="{7BAC0C2E-8609-4511-B001-F6E69398B073}" dt="2021-08-31T13:40:17.075" v="155" actId="478"/>
          <ac:cxnSpMkLst>
            <pc:docMk/>
            <pc:sldMk cId="573506363" sldId="472"/>
            <ac:cxnSpMk id="6" creationId="{00000000-0000-0000-0000-000000000000}"/>
          </ac:cxnSpMkLst>
        </pc:cxnChg>
      </pc:sldChg>
      <pc:sldChg chg="addSp delSp modSp mod">
        <pc:chgData name="Alyssa Daniel" userId="04fa3333-4dbf-4874-9c13-e918cc2d987b" providerId="ADAL" clId="{7BAC0C2E-8609-4511-B001-F6E69398B073}" dt="2021-08-31T13:41:35.767" v="173" actId="1076"/>
        <pc:sldMkLst>
          <pc:docMk/>
          <pc:sldMk cId="3054464135" sldId="473"/>
        </pc:sldMkLst>
        <pc:spChg chg="add mod">
          <ac:chgData name="Alyssa Daniel" userId="04fa3333-4dbf-4874-9c13-e918cc2d987b" providerId="ADAL" clId="{7BAC0C2E-8609-4511-B001-F6E69398B073}" dt="2021-08-31T13:40:44.972" v="161" actId="1076"/>
          <ac:spMkLst>
            <pc:docMk/>
            <pc:sldMk cId="3054464135" sldId="473"/>
            <ac:spMk id="7" creationId="{CAA122F7-C178-4FEB-9A8D-E62B1FD26916}"/>
          </ac:spMkLst>
        </pc:spChg>
        <pc:spChg chg="mod">
          <ac:chgData name="Alyssa Daniel" userId="04fa3333-4dbf-4874-9c13-e918cc2d987b" providerId="ADAL" clId="{7BAC0C2E-8609-4511-B001-F6E69398B073}" dt="2021-08-31T13:41:35.767" v="173" actId="1076"/>
          <ac:spMkLst>
            <pc:docMk/>
            <pc:sldMk cId="3054464135" sldId="473"/>
            <ac:spMk id="15" creationId="{1EF1CE35-D5A3-4FD4-820D-2878824CC881}"/>
          </ac:spMkLst>
        </pc:spChg>
        <pc:picChg chg="mod">
          <ac:chgData name="Alyssa Daniel" userId="04fa3333-4dbf-4874-9c13-e918cc2d987b" providerId="ADAL" clId="{7BAC0C2E-8609-4511-B001-F6E69398B073}" dt="2021-08-31T13:40:41.579" v="160" actId="1076"/>
          <ac:picMkLst>
            <pc:docMk/>
            <pc:sldMk cId="3054464135" sldId="473"/>
            <ac:picMk id="4" creationId="{00000000-0000-0000-0000-000000000000}"/>
          </ac:picMkLst>
        </pc:picChg>
        <pc:cxnChg chg="del mod">
          <ac:chgData name="Alyssa Daniel" userId="04fa3333-4dbf-4874-9c13-e918cc2d987b" providerId="ADAL" clId="{7BAC0C2E-8609-4511-B001-F6E69398B073}" dt="2021-08-31T13:40:46.810" v="162" actId="478"/>
          <ac:cxnSpMkLst>
            <pc:docMk/>
            <pc:sldMk cId="3054464135" sldId="473"/>
            <ac:cxnSpMk id="6" creationId="{00000000-0000-0000-0000-000000000000}"/>
          </ac:cxnSpMkLst>
        </pc:cxnChg>
      </pc:sldChg>
    </pc:docChg>
  </pc:docChgLst>
  <pc:docChgLst>
    <pc:chgData name="Robert Gunning" userId="2a64ed2d-3344-456a-961d-ca62d1505fc6" providerId="ADAL" clId="{64B290D2-FB2A-4D1C-8E85-4F02A3D48EA6}"/>
    <pc:docChg chg="custSel modSld">
      <pc:chgData name="Robert Gunning" userId="2a64ed2d-3344-456a-961d-ca62d1505fc6" providerId="ADAL" clId="{64B290D2-FB2A-4D1C-8E85-4F02A3D48EA6}" dt="2020-01-27T14:51:33.808" v="46" actId="20577"/>
      <pc:docMkLst>
        <pc:docMk/>
      </pc:docMkLst>
      <pc:sldChg chg="modSp">
        <pc:chgData name="Robert Gunning" userId="2a64ed2d-3344-456a-961d-ca62d1505fc6" providerId="ADAL" clId="{64B290D2-FB2A-4D1C-8E85-4F02A3D48EA6}" dt="2020-01-27T14:51:33.808" v="46" actId="20577"/>
        <pc:sldMkLst>
          <pc:docMk/>
          <pc:sldMk cId="2279899039" sldId="440"/>
        </pc:sldMkLst>
        <pc:spChg chg="mod">
          <ac:chgData name="Robert Gunning" userId="2a64ed2d-3344-456a-961d-ca62d1505fc6" providerId="ADAL" clId="{64B290D2-FB2A-4D1C-8E85-4F02A3D48EA6}" dt="2020-01-27T14:51:33.808" v="46" actId="20577"/>
          <ac:spMkLst>
            <pc:docMk/>
            <pc:sldMk cId="2279899039" sldId="440"/>
            <ac:spMk id="4" creationId="{DA6A88C1-D150-4BB8-906B-0C592EB9769A}"/>
          </ac:spMkLst>
        </pc:spChg>
      </pc:sldChg>
    </pc:docChg>
  </pc:docChgLst>
  <pc:docChgLst>
    <pc:chgData name="Robert Gunning" userId="2a64ed2d-3344-456a-961d-ca62d1505fc6" providerId="ADAL" clId="{7A54616F-73D1-48E6-96D2-A601C38C0641}"/>
    <pc:docChg chg="undo redo custSel addSld delSld modSld sldOrd modSection">
      <pc:chgData name="Robert Gunning" userId="2a64ed2d-3344-456a-961d-ca62d1505fc6" providerId="ADAL" clId="{7A54616F-73D1-48E6-96D2-A601C38C0641}" dt="2020-10-12T17:22:34.398" v="6851" actId="20577"/>
      <pc:docMkLst>
        <pc:docMk/>
      </pc:docMkLst>
      <pc:sldChg chg="modSp mod">
        <pc:chgData name="Robert Gunning" userId="2a64ed2d-3344-456a-961d-ca62d1505fc6" providerId="ADAL" clId="{7A54616F-73D1-48E6-96D2-A601C38C0641}" dt="2020-10-12T13:53:18.425" v="6823" actId="20577"/>
        <pc:sldMkLst>
          <pc:docMk/>
          <pc:sldMk cId="844160757" sldId="317"/>
        </pc:sldMkLst>
        <pc:spChg chg="mod">
          <ac:chgData name="Robert Gunning" userId="2a64ed2d-3344-456a-961d-ca62d1505fc6" providerId="ADAL" clId="{7A54616F-73D1-48E6-96D2-A601C38C0641}" dt="2020-10-12T13:53:18.425" v="6823" actId="20577"/>
          <ac:spMkLst>
            <pc:docMk/>
            <pc:sldMk cId="844160757" sldId="317"/>
            <ac:spMk id="12" creationId="{00000000-0000-0000-0000-000000000000}"/>
          </ac:spMkLst>
        </pc:spChg>
      </pc:sldChg>
      <pc:sldChg chg="modSp del mod">
        <pc:chgData name="Robert Gunning" userId="2a64ed2d-3344-456a-961d-ca62d1505fc6" providerId="ADAL" clId="{7A54616F-73D1-48E6-96D2-A601C38C0641}" dt="2020-10-01T14:25:21.283" v="2502" actId="2696"/>
        <pc:sldMkLst>
          <pc:docMk/>
          <pc:sldMk cId="1205853365" sldId="325"/>
        </pc:sldMkLst>
        <pc:spChg chg="mod">
          <ac:chgData name="Robert Gunning" userId="2a64ed2d-3344-456a-961d-ca62d1505fc6" providerId="ADAL" clId="{7A54616F-73D1-48E6-96D2-A601C38C0641}" dt="2020-09-30T20:26:22.456" v="2124" actId="1076"/>
          <ac:spMkLst>
            <pc:docMk/>
            <pc:sldMk cId="1205853365" sldId="325"/>
            <ac:spMk id="17" creationId="{58978DD3-B4A0-4D4F-91B9-50FC658466A1}"/>
          </ac:spMkLst>
        </pc:spChg>
        <pc:spChg chg="mod">
          <ac:chgData name="Robert Gunning" userId="2a64ed2d-3344-456a-961d-ca62d1505fc6" providerId="ADAL" clId="{7A54616F-73D1-48E6-96D2-A601C38C0641}" dt="2020-09-30T20:26:01.290" v="2121" actId="403"/>
          <ac:spMkLst>
            <pc:docMk/>
            <pc:sldMk cId="1205853365" sldId="325"/>
            <ac:spMk id="18" creationId="{BE61B781-8107-4AAD-9E03-DA7E1BE01B2D}"/>
          </ac:spMkLst>
        </pc:spChg>
        <pc:cxnChg chg="mod">
          <ac:chgData name="Robert Gunning" userId="2a64ed2d-3344-456a-961d-ca62d1505fc6" providerId="ADAL" clId="{7A54616F-73D1-48E6-96D2-A601C38C0641}" dt="2020-09-30T20:26:34.224" v="2127" actId="14100"/>
          <ac:cxnSpMkLst>
            <pc:docMk/>
            <pc:sldMk cId="1205853365" sldId="325"/>
            <ac:cxnSpMk id="10" creationId="{DBCDA6EA-3592-4EBF-87C8-187A900FBC89}"/>
          </ac:cxnSpMkLst>
        </pc:cxnChg>
        <pc:cxnChg chg="mod">
          <ac:chgData name="Robert Gunning" userId="2a64ed2d-3344-456a-961d-ca62d1505fc6" providerId="ADAL" clId="{7A54616F-73D1-48E6-96D2-A601C38C0641}" dt="2020-09-30T20:26:25.970" v="2125" actId="14100"/>
          <ac:cxnSpMkLst>
            <pc:docMk/>
            <pc:sldMk cId="1205853365" sldId="325"/>
            <ac:cxnSpMk id="13" creationId="{C7BFDDA8-2A13-4DFE-A5D1-0000CCED8C79}"/>
          </ac:cxnSpMkLst>
        </pc:cxnChg>
      </pc:sldChg>
      <pc:sldChg chg="addSp modSp add mod">
        <pc:chgData name="Robert Gunning" userId="2a64ed2d-3344-456a-961d-ca62d1505fc6" providerId="ADAL" clId="{7A54616F-73D1-48E6-96D2-A601C38C0641}" dt="2020-10-01T14:29:23.557" v="2707" actId="20577"/>
        <pc:sldMkLst>
          <pc:docMk/>
          <pc:sldMk cId="1356614480" sldId="325"/>
        </pc:sldMkLst>
        <pc:spChg chg="mod">
          <ac:chgData name="Robert Gunning" userId="2a64ed2d-3344-456a-961d-ca62d1505fc6" providerId="ADAL" clId="{7A54616F-73D1-48E6-96D2-A601C38C0641}" dt="2020-10-01T14:28:04.058" v="2562" actId="14100"/>
          <ac:spMkLst>
            <pc:docMk/>
            <pc:sldMk cId="1356614480" sldId="325"/>
            <ac:spMk id="17" creationId="{58978DD3-B4A0-4D4F-91B9-50FC658466A1}"/>
          </ac:spMkLst>
        </pc:spChg>
        <pc:spChg chg="mod">
          <ac:chgData name="Robert Gunning" userId="2a64ed2d-3344-456a-961d-ca62d1505fc6" providerId="ADAL" clId="{7A54616F-73D1-48E6-96D2-A601C38C0641}" dt="2020-10-01T14:28:20.030" v="2590" actId="6549"/>
          <ac:spMkLst>
            <pc:docMk/>
            <pc:sldMk cId="1356614480" sldId="325"/>
            <ac:spMk id="18" creationId="{BE61B781-8107-4AAD-9E03-DA7E1BE01B2D}"/>
          </ac:spMkLst>
        </pc:spChg>
        <pc:spChg chg="add mod">
          <ac:chgData name="Robert Gunning" userId="2a64ed2d-3344-456a-961d-ca62d1505fc6" providerId="ADAL" clId="{7A54616F-73D1-48E6-96D2-A601C38C0641}" dt="2020-10-01T14:29:23.557" v="2707" actId="20577"/>
          <ac:spMkLst>
            <pc:docMk/>
            <pc:sldMk cId="1356614480" sldId="325"/>
            <ac:spMk id="20" creationId="{B8412A92-23C3-462C-B6C3-D75B3D3061D3}"/>
          </ac:spMkLst>
        </pc:spChg>
        <pc:picChg chg="add mod">
          <ac:chgData name="Robert Gunning" userId="2a64ed2d-3344-456a-961d-ca62d1505fc6" providerId="ADAL" clId="{7A54616F-73D1-48E6-96D2-A601C38C0641}" dt="2020-10-01T14:27:40.111" v="2548" actId="14100"/>
          <ac:picMkLst>
            <pc:docMk/>
            <pc:sldMk cId="1356614480" sldId="325"/>
            <ac:picMk id="3" creationId="{AF92C2E4-9D74-41BD-8015-77FBF59DB44D}"/>
          </ac:picMkLst>
        </pc:picChg>
        <pc:picChg chg="mod">
          <ac:chgData name="Robert Gunning" userId="2a64ed2d-3344-456a-961d-ca62d1505fc6" providerId="ADAL" clId="{7A54616F-73D1-48E6-96D2-A601C38C0641}" dt="2020-10-01T14:27:01.297" v="2540" actId="1076"/>
          <ac:picMkLst>
            <pc:docMk/>
            <pc:sldMk cId="1356614480" sldId="325"/>
            <ac:picMk id="4" creationId="{4A0D5666-D5D5-4A96-805E-D300F19783A4}"/>
          </ac:picMkLst>
        </pc:picChg>
        <pc:cxnChg chg="mod">
          <ac:chgData name="Robert Gunning" userId="2a64ed2d-3344-456a-961d-ca62d1505fc6" providerId="ADAL" clId="{7A54616F-73D1-48E6-96D2-A601C38C0641}" dt="2020-10-01T14:28:04.058" v="2562" actId="14100"/>
          <ac:cxnSpMkLst>
            <pc:docMk/>
            <pc:sldMk cId="1356614480" sldId="325"/>
            <ac:cxnSpMk id="10" creationId="{DBCDA6EA-3592-4EBF-87C8-187A900FBC89}"/>
          </ac:cxnSpMkLst>
        </pc:cxnChg>
        <pc:cxnChg chg="mod">
          <ac:chgData name="Robert Gunning" userId="2a64ed2d-3344-456a-961d-ca62d1505fc6" providerId="ADAL" clId="{7A54616F-73D1-48E6-96D2-A601C38C0641}" dt="2020-10-01T14:28:04.058" v="2562" actId="14100"/>
          <ac:cxnSpMkLst>
            <pc:docMk/>
            <pc:sldMk cId="1356614480" sldId="325"/>
            <ac:cxnSpMk id="13" creationId="{C7BFDDA8-2A13-4DFE-A5D1-0000CCED8C79}"/>
          </ac:cxnSpMkLst>
        </pc:cxnChg>
        <pc:cxnChg chg="add mod">
          <ac:chgData name="Robert Gunning" userId="2a64ed2d-3344-456a-961d-ca62d1505fc6" providerId="ADAL" clId="{7A54616F-73D1-48E6-96D2-A601C38C0641}" dt="2020-10-01T14:28:39.157" v="2593" actId="14100"/>
          <ac:cxnSpMkLst>
            <pc:docMk/>
            <pc:sldMk cId="1356614480" sldId="325"/>
            <ac:cxnSpMk id="19" creationId="{38E8FC36-C583-4086-9A1F-0AF068B8D8CF}"/>
          </ac:cxnSpMkLst>
        </pc:cxnChg>
      </pc:sldChg>
      <pc:sldChg chg="add del">
        <pc:chgData name="Robert Gunning" userId="2a64ed2d-3344-456a-961d-ca62d1505fc6" providerId="ADAL" clId="{7A54616F-73D1-48E6-96D2-A601C38C0641}" dt="2020-10-01T14:25:37.528" v="2504"/>
        <pc:sldMkLst>
          <pc:docMk/>
          <pc:sldMk cId="3293103892" sldId="325"/>
        </pc:sldMkLst>
      </pc:sldChg>
      <pc:sldChg chg="mod modShow">
        <pc:chgData name="Robert Gunning" userId="2a64ed2d-3344-456a-961d-ca62d1505fc6" providerId="ADAL" clId="{7A54616F-73D1-48E6-96D2-A601C38C0641}" dt="2020-09-30T20:06:29.224" v="2110" actId="729"/>
        <pc:sldMkLst>
          <pc:docMk/>
          <pc:sldMk cId="686759808" sldId="340"/>
        </pc:sldMkLst>
      </pc:sldChg>
      <pc:sldChg chg="add del">
        <pc:chgData name="Robert Gunning" userId="2a64ed2d-3344-456a-961d-ca62d1505fc6" providerId="ADAL" clId="{7A54616F-73D1-48E6-96D2-A601C38C0641}" dt="2020-10-01T14:25:37.528" v="2504"/>
        <pc:sldMkLst>
          <pc:docMk/>
          <pc:sldMk cId="779788287" sldId="417"/>
        </pc:sldMkLst>
      </pc:sldChg>
      <pc:sldChg chg="modSp del mod">
        <pc:chgData name="Robert Gunning" userId="2a64ed2d-3344-456a-961d-ca62d1505fc6" providerId="ADAL" clId="{7A54616F-73D1-48E6-96D2-A601C38C0641}" dt="2020-10-01T14:25:21.283" v="2502" actId="2696"/>
        <pc:sldMkLst>
          <pc:docMk/>
          <pc:sldMk cId="2443940278" sldId="417"/>
        </pc:sldMkLst>
        <pc:spChg chg="mod">
          <ac:chgData name="Robert Gunning" userId="2a64ed2d-3344-456a-961d-ca62d1505fc6" providerId="ADAL" clId="{7A54616F-73D1-48E6-96D2-A601C38C0641}" dt="2020-09-30T20:27:40.773" v="2137" actId="14100"/>
          <ac:spMkLst>
            <pc:docMk/>
            <pc:sldMk cId="2443940278" sldId="417"/>
            <ac:spMk id="14" creationId="{1EF1CE35-D5A3-4FD4-820D-2878824CC881}"/>
          </ac:spMkLst>
        </pc:spChg>
        <pc:spChg chg="mod">
          <ac:chgData name="Robert Gunning" userId="2a64ed2d-3344-456a-961d-ca62d1505fc6" providerId="ADAL" clId="{7A54616F-73D1-48E6-96D2-A601C38C0641}" dt="2020-09-30T20:29:17.914" v="2165" actId="14100"/>
          <ac:spMkLst>
            <pc:docMk/>
            <pc:sldMk cId="2443940278" sldId="417"/>
            <ac:spMk id="16" creationId="{B011F05A-18DB-4295-86E7-DAC4FDBABE68}"/>
          </ac:spMkLst>
        </pc:spChg>
        <pc:cxnChg chg="mod">
          <ac:chgData name="Robert Gunning" userId="2a64ed2d-3344-456a-961d-ca62d1505fc6" providerId="ADAL" clId="{7A54616F-73D1-48E6-96D2-A601C38C0641}" dt="2020-09-30T20:27:40.773" v="2137" actId="14100"/>
          <ac:cxnSpMkLst>
            <pc:docMk/>
            <pc:sldMk cId="2443940278" sldId="417"/>
            <ac:cxnSpMk id="11" creationId="{5796C104-FE5D-470A-9F6D-8D3D1A804CE1}"/>
          </ac:cxnSpMkLst>
        </pc:cxnChg>
        <pc:cxnChg chg="mod">
          <ac:chgData name="Robert Gunning" userId="2a64ed2d-3344-456a-961d-ca62d1505fc6" providerId="ADAL" clId="{7A54616F-73D1-48E6-96D2-A601C38C0641}" dt="2020-09-30T20:29:17.914" v="2165" actId="14100"/>
          <ac:cxnSpMkLst>
            <pc:docMk/>
            <pc:sldMk cId="2443940278" sldId="417"/>
            <ac:cxnSpMk id="19" creationId="{8E700E0C-2297-4957-AF79-DE9827CD5C82}"/>
          </ac:cxnSpMkLst>
        </pc:cxnChg>
      </pc:sldChg>
      <pc:sldChg chg="add">
        <pc:chgData name="Robert Gunning" userId="2a64ed2d-3344-456a-961d-ca62d1505fc6" providerId="ADAL" clId="{7A54616F-73D1-48E6-96D2-A601C38C0641}" dt="2020-10-01T14:25:37.538" v="2505"/>
        <pc:sldMkLst>
          <pc:docMk/>
          <pc:sldMk cId="3909403063" sldId="417"/>
        </pc:sldMkLst>
      </pc:sldChg>
      <pc:sldChg chg="mod modShow">
        <pc:chgData name="Robert Gunning" userId="2a64ed2d-3344-456a-961d-ca62d1505fc6" providerId="ADAL" clId="{7A54616F-73D1-48E6-96D2-A601C38C0641}" dt="2020-09-30T20:06:29.224" v="2110" actId="729"/>
        <pc:sldMkLst>
          <pc:docMk/>
          <pc:sldMk cId="4242823676" sldId="418"/>
        </pc:sldMkLst>
      </pc:sldChg>
      <pc:sldChg chg="mod modShow">
        <pc:chgData name="Robert Gunning" userId="2a64ed2d-3344-456a-961d-ca62d1505fc6" providerId="ADAL" clId="{7A54616F-73D1-48E6-96D2-A601C38C0641}" dt="2020-09-30T20:06:29.224" v="2110" actId="729"/>
        <pc:sldMkLst>
          <pc:docMk/>
          <pc:sldMk cId="3316857867" sldId="419"/>
        </pc:sldMkLst>
      </pc:sldChg>
      <pc:sldChg chg="mod modShow">
        <pc:chgData name="Robert Gunning" userId="2a64ed2d-3344-456a-961d-ca62d1505fc6" providerId="ADAL" clId="{7A54616F-73D1-48E6-96D2-A601C38C0641}" dt="2020-09-30T20:06:29.224" v="2110" actId="729"/>
        <pc:sldMkLst>
          <pc:docMk/>
          <pc:sldMk cId="1045282911" sldId="422"/>
        </pc:sldMkLst>
      </pc:sldChg>
      <pc:sldChg chg="modSp mod">
        <pc:chgData name="Robert Gunning" userId="2a64ed2d-3344-456a-961d-ca62d1505fc6" providerId="ADAL" clId="{7A54616F-73D1-48E6-96D2-A601C38C0641}" dt="2020-10-01T17:51:44.255" v="3298" actId="20577"/>
        <pc:sldMkLst>
          <pc:docMk/>
          <pc:sldMk cId="1180680758" sldId="423"/>
        </pc:sldMkLst>
        <pc:spChg chg="mod">
          <ac:chgData name="Robert Gunning" userId="2a64ed2d-3344-456a-961d-ca62d1505fc6" providerId="ADAL" clId="{7A54616F-73D1-48E6-96D2-A601C38C0641}" dt="2020-10-01T17:51:44.255" v="3298" actId="20577"/>
          <ac:spMkLst>
            <pc:docMk/>
            <pc:sldMk cId="1180680758" sldId="423"/>
            <ac:spMk id="3" creationId="{D9B14918-07A2-4EA1-A13A-BBFEE2CF8DCC}"/>
          </ac:spMkLst>
        </pc:spChg>
      </pc:sldChg>
      <pc:sldChg chg="add del">
        <pc:chgData name="Robert Gunning" userId="2a64ed2d-3344-456a-961d-ca62d1505fc6" providerId="ADAL" clId="{7A54616F-73D1-48E6-96D2-A601C38C0641}" dt="2020-10-01T14:30:12.498" v="2709" actId="47"/>
        <pc:sldMkLst>
          <pc:docMk/>
          <pc:sldMk cId="1432995556" sldId="424"/>
        </pc:sldMkLst>
      </pc:sldChg>
      <pc:sldChg chg="add del">
        <pc:chgData name="Robert Gunning" userId="2a64ed2d-3344-456a-961d-ca62d1505fc6" providerId="ADAL" clId="{7A54616F-73D1-48E6-96D2-A601C38C0641}" dt="2020-10-01T14:25:37.528" v="2504"/>
        <pc:sldMkLst>
          <pc:docMk/>
          <pc:sldMk cId="3212770374" sldId="424"/>
        </pc:sldMkLst>
      </pc:sldChg>
      <pc:sldChg chg="del">
        <pc:chgData name="Robert Gunning" userId="2a64ed2d-3344-456a-961d-ca62d1505fc6" providerId="ADAL" clId="{7A54616F-73D1-48E6-96D2-A601C38C0641}" dt="2020-10-01T14:25:21.283" v="2502" actId="2696"/>
        <pc:sldMkLst>
          <pc:docMk/>
          <pc:sldMk cId="3960350640" sldId="424"/>
        </pc:sldMkLst>
      </pc:sldChg>
      <pc:sldChg chg="addSp delSp modSp add mod">
        <pc:chgData name="Robert Gunning" userId="2a64ed2d-3344-456a-961d-ca62d1505fc6" providerId="ADAL" clId="{7A54616F-73D1-48E6-96D2-A601C38C0641}" dt="2020-10-01T14:59:23.230" v="2981" actId="20577"/>
        <pc:sldMkLst>
          <pc:docMk/>
          <pc:sldMk cId="887878545" sldId="425"/>
        </pc:sldMkLst>
        <pc:spChg chg="mod">
          <ac:chgData name="Robert Gunning" userId="2a64ed2d-3344-456a-961d-ca62d1505fc6" providerId="ADAL" clId="{7A54616F-73D1-48E6-96D2-A601C38C0641}" dt="2020-10-01T14:34:17.195" v="2718" actId="20577"/>
          <ac:spMkLst>
            <pc:docMk/>
            <pc:sldMk cId="887878545" sldId="425"/>
            <ac:spMk id="2" creationId="{00000000-0000-0000-0000-000000000000}"/>
          </ac:spMkLst>
        </pc:spChg>
        <pc:spChg chg="del">
          <ac:chgData name="Robert Gunning" userId="2a64ed2d-3344-456a-961d-ca62d1505fc6" providerId="ADAL" clId="{7A54616F-73D1-48E6-96D2-A601C38C0641}" dt="2020-10-01T14:32:53.838" v="2716" actId="478"/>
          <ac:spMkLst>
            <pc:docMk/>
            <pc:sldMk cId="887878545" sldId="425"/>
            <ac:spMk id="3" creationId="{3587C2CB-D9D5-4164-92D0-1938B05CA641}"/>
          </ac:spMkLst>
        </pc:spChg>
        <pc:spChg chg="del">
          <ac:chgData name="Robert Gunning" userId="2a64ed2d-3344-456a-961d-ca62d1505fc6" providerId="ADAL" clId="{7A54616F-73D1-48E6-96D2-A601C38C0641}" dt="2020-10-01T14:34:27.606" v="2719" actId="478"/>
          <ac:spMkLst>
            <pc:docMk/>
            <pc:sldMk cId="887878545" sldId="425"/>
            <ac:spMk id="4" creationId="{DA6A88C1-D150-4BB8-906B-0C592EB9769A}"/>
          </ac:spMkLst>
        </pc:spChg>
        <pc:spChg chg="del">
          <ac:chgData name="Robert Gunning" userId="2a64ed2d-3344-456a-961d-ca62d1505fc6" providerId="ADAL" clId="{7A54616F-73D1-48E6-96D2-A601C38C0641}" dt="2020-10-01T14:32:44.438" v="2715" actId="478"/>
          <ac:spMkLst>
            <pc:docMk/>
            <pc:sldMk cId="887878545" sldId="425"/>
            <ac:spMk id="9" creationId="{496F3D86-67D3-4FB6-B751-5DC1134291F0}"/>
          </ac:spMkLst>
        </pc:spChg>
        <pc:spChg chg="add mod">
          <ac:chgData name="Robert Gunning" userId="2a64ed2d-3344-456a-961d-ca62d1505fc6" providerId="ADAL" clId="{7A54616F-73D1-48E6-96D2-A601C38C0641}" dt="2020-10-01T14:58:57.638" v="2962" actId="1076"/>
          <ac:spMkLst>
            <pc:docMk/>
            <pc:sldMk cId="887878545" sldId="425"/>
            <ac:spMk id="18" creationId="{EAF74A3C-5886-4B4F-8884-194E4FB92EFB}"/>
          </ac:spMkLst>
        </pc:spChg>
        <pc:spChg chg="add mod">
          <ac:chgData name="Robert Gunning" userId="2a64ed2d-3344-456a-961d-ca62d1505fc6" providerId="ADAL" clId="{7A54616F-73D1-48E6-96D2-A601C38C0641}" dt="2020-10-01T14:58:57.638" v="2962" actId="1076"/>
          <ac:spMkLst>
            <pc:docMk/>
            <pc:sldMk cId="887878545" sldId="425"/>
            <ac:spMk id="20" creationId="{788DBC37-D508-4911-9E14-06B43E807D51}"/>
          </ac:spMkLst>
        </pc:spChg>
        <pc:spChg chg="add mod">
          <ac:chgData name="Robert Gunning" userId="2a64ed2d-3344-456a-961d-ca62d1505fc6" providerId="ADAL" clId="{7A54616F-73D1-48E6-96D2-A601C38C0641}" dt="2020-10-01T14:59:23.230" v="2981" actId="20577"/>
          <ac:spMkLst>
            <pc:docMk/>
            <pc:sldMk cId="887878545" sldId="425"/>
            <ac:spMk id="22" creationId="{B56ADE96-929A-4CEF-8D8E-761A612E47AB}"/>
          </ac:spMkLst>
        </pc:spChg>
        <pc:spChg chg="add mod">
          <ac:chgData name="Robert Gunning" userId="2a64ed2d-3344-456a-961d-ca62d1505fc6" providerId="ADAL" clId="{7A54616F-73D1-48E6-96D2-A601C38C0641}" dt="2020-10-01T14:58:57.638" v="2962" actId="1076"/>
          <ac:spMkLst>
            <pc:docMk/>
            <pc:sldMk cId="887878545" sldId="425"/>
            <ac:spMk id="24" creationId="{93D518C4-857E-4535-8CA1-22F068BC4FAE}"/>
          </ac:spMkLst>
        </pc:spChg>
        <pc:picChg chg="del">
          <ac:chgData name="Robert Gunning" userId="2a64ed2d-3344-456a-961d-ca62d1505fc6" providerId="ADAL" clId="{7A54616F-73D1-48E6-96D2-A601C38C0641}" dt="2020-10-01T14:32:42.025" v="2714" actId="478"/>
          <ac:picMkLst>
            <pc:docMk/>
            <pc:sldMk cId="887878545" sldId="425"/>
            <ac:picMk id="5" creationId="{6F02CE53-DFE9-4FB9-B798-75C6879B364D}"/>
          </ac:picMkLst>
        </pc:picChg>
        <pc:picChg chg="add mod">
          <ac:chgData name="Robert Gunning" userId="2a64ed2d-3344-456a-961d-ca62d1505fc6" providerId="ADAL" clId="{7A54616F-73D1-48E6-96D2-A601C38C0641}" dt="2020-10-01T14:36:57.977" v="2733" actId="1076"/>
          <ac:picMkLst>
            <pc:docMk/>
            <pc:sldMk cId="887878545" sldId="425"/>
            <ac:picMk id="7" creationId="{C09B353F-821F-4978-B5BA-40EF0087D015}"/>
          </ac:picMkLst>
        </pc:picChg>
        <pc:picChg chg="del">
          <ac:chgData name="Robert Gunning" userId="2a64ed2d-3344-456a-961d-ca62d1505fc6" providerId="ADAL" clId="{7A54616F-73D1-48E6-96D2-A601C38C0641}" dt="2020-10-01T14:32:39.895" v="2713" actId="478"/>
          <ac:picMkLst>
            <pc:docMk/>
            <pc:sldMk cId="887878545" sldId="425"/>
            <ac:picMk id="8" creationId="{FB70B450-4A3B-4D56-AB8A-5AA4F8871E9D}"/>
          </ac:picMkLst>
        </pc:picChg>
        <pc:picChg chg="add mod">
          <ac:chgData name="Robert Gunning" userId="2a64ed2d-3344-456a-961d-ca62d1505fc6" providerId="ADAL" clId="{7A54616F-73D1-48E6-96D2-A601C38C0641}" dt="2020-10-01T14:36:54.693" v="2732" actId="1076"/>
          <ac:picMkLst>
            <pc:docMk/>
            <pc:sldMk cId="887878545" sldId="425"/>
            <ac:picMk id="11" creationId="{CFADD7CE-7C7C-4B9A-970D-6CCCCD71C531}"/>
          </ac:picMkLst>
        </pc:picChg>
        <pc:picChg chg="add mod">
          <ac:chgData name="Robert Gunning" userId="2a64ed2d-3344-456a-961d-ca62d1505fc6" providerId="ADAL" clId="{7A54616F-73D1-48E6-96D2-A601C38C0641}" dt="2020-10-01T14:36:47.087" v="2731" actId="1076"/>
          <ac:picMkLst>
            <pc:docMk/>
            <pc:sldMk cId="887878545" sldId="425"/>
            <ac:picMk id="13" creationId="{339C0543-2B35-48DA-AD1C-5967C084F077}"/>
          </ac:picMkLst>
        </pc:picChg>
        <pc:cxnChg chg="add mod">
          <ac:chgData name="Robert Gunning" userId="2a64ed2d-3344-456a-961d-ca62d1505fc6" providerId="ADAL" clId="{7A54616F-73D1-48E6-96D2-A601C38C0641}" dt="2020-10-01T14:37:42.305" v="2739" actId="13822"/>
          <ac:cxnSpMkLst>
            <pc:docMk/>
            <pc:sldMk cId="887878545" sldId="425"/>
            <ac:cxnSpMk id="15" creationId="{DC05DA4C-3FC3-44BC-9B87-50BC9D99494D}"/>
          </ac:cxnSpMkLst>
        </pc:cxnChg>
        <pc:cxnChg chg="add mod">
          <ac:chgData name="Robert Gunning" userId="2a64ed2d-3344-456a-961d-ca62d1505fc6" providerId="ADAL" clId="{7A54616F-73D1-48E6-96D2-A601C38C0641}" dt="2020-10-01T14:37:36.220" v="2738" actId="13822"/>
          <ac:cxnSpMkLst>
            <pc:docMk/>
            <pc:sldMk cId="887878545" sldId="425"/>
            <ac:cxnSpMk id="17" creationId="{D2D4B535-DF78-40D6-B2A5-B0D555D7C351}"/>
          </ac:cxnSpMkLst>
        </pc:cxnChg>
      </pc:sldChg>
      <pc:sldChg chg="addSp modSp del mod">
        <pc:chgData name="Robert Gunning" userId="2a64ed2d-3344-456a-961d-ca62d1505fc6" providerId="ADAL" clId="{7A54616F-73D1-48E6-96D2-A601C38C0641}" dt="2020-10-01T14:25:21.283" v="2502" actId="2696"/>
        <pc:sldMkLst>
          <pc:docMk/>
          <pc:sldMk cId="947060919" sldId="425"/>
        </pc:sldMkLst>
        <pc:spChg chg="add mod">
          <ac:chgData name="Robert Gunning" userId="2a64ed2d-3344-456a-961d-ca62d1505fc6" providerId="ADAL" clId="{7A54616F-73D1-48E6-96D2-A601C38C0641}" dt="2020-10-01T14:17:19.302" v="2447"/>
          <ac:spMkLst>
            <pc:docMk/>
            <pc:sldMk cId="947060919" sldId="425"/>
            <ac:spMk id="3" creationId="{3587C2CB-D9D5-4164-92D0-1938B05CA641}"/>
          </ac:spMkLst>
        </pc:spChg>
        <pc:spChg chg="mod">
          <ac:chgData name="Robert Gunning" userId="2a64ed2d-3344-456a-961d-ca62d1505fc6" providerId="ADAL" clId="{7A54616F-73D1-48E6-96D2-A601C38C0641}" dt="2020-10-01T14:16:54.361" v="2444" actId="14100"/>
          <ac:spMkLst>
            <pc:docMk/>
            <pc:sldMk cId="947060919" sldId="425"/>
            <ac:spMk id="4" creationId="{DA6A88C1-D150-4BB8-906B-0C592EB9769A}"/>
          </ac:spMkLst>
        </pc:spChg>
        <pc:spChg chg="add mod">
          <ac:chgData name="Robert Gunning" userId="2a64ed2d-3344-456a-961d-ca62d1505fc6" providerId="ADAL" clId="{7A54616F-73D1-48E6-96D2-A601C38C0641}" dt="2020-10-01T14:18:39.747" v="2455" actId="1582"/>
          <ac:spMkLst>
            <pc:docMk/>
            <pc:sldMk cId="947060919" sldId="425"/>
            <ac:spMk id="9" creationId="{496F3D86-67D3-4FB6-B751-5DC1134291F0}"/>
          </ac:spMkLst>
        </pc:spChg>
        <pc:picChg chg="mod">
          <ac:chgData name="Robert Gunning" userId="2a64ed2d-3344-456a-961d-ca62d1505fc6" providerId="ADAL" clId="{7A54616F-73D1-48E6-96D2-A601C38C0641}" dt="2020-10-01T14:16:49.549" v="2443" actId="1076"/>
          <ac:picMkLst>
            <pc:docMk/>
            <pc:sldMk cId="947060919" sldId="425"/>
            <ac:picMk id="5" creationId="{6F02CE53-DFE9-4FB9-B798-75C6879B364D}"/>
          </ac:picMkLst>
        </pc:picChg>
        <pc:picChg chg="add mod">
          <ac:chgData name="Robert Gunning" userId="2a64ed2d-3344-456a-961d-ca62d1505fc6" providerId="ADAL" clId="{7A54616F-73D1-48E6-96D2-A601C38C0641}" dt="2020-10-01T14:17:33.562" v="2449" actId="1076"/>
          <ac:picMkLst>
            <pc:docMk/>
            <pc:sldMk cId="947060919" sldId="425"/>
            <ac:picMk id="8" creationId="{FB70B450-4A3B-4D56-AB8A-5AA4F8871E9D}"/>
          </ac:picMkLst>
        </pc:picChg>
      </pc:sldChg>
      <pc:sldChg chg="add del">
        <pc:chgData name="Robert Gunning" userId="2a64ed2d-3344-456a-961d-ca62d1505fc6" providerId="ADAL" clId="{7A54616F-73D1-48E6-96D2-A601C38C0641}" dt="2020-10-01T14:25:37.528" v="2504"/>
        <pc:sldMkLst>
          <pc:docMk/>
          <pc:sldMk cId="2289904785" sldId="425"/>
        </pc:sldMkLst>
      </pc:sldChg>
      <pc:sldChg chg="del">
        <pc:chgData name="Robert Gunning" userId="2a64ed2d-3344-456a-961d-ca62d1505fc6" providerId="ADAL" clId="{7A54616F-73D1-48E6-96D2-A601C38C0641}" dt="2020-10-01T14:17:37.693" v="2450" actId="47"/>
        <pc:sldMkLst>
          <pc:docMk/>
          <pc:sldMk cId="1621637806" sldId="426"/>
        </pc:sldMkLst>
      </pc:sldChg>
      <pc:sldChg chg="mod modShow">
        <pc:chgData name="Robert Gunning" userId="2a64ed2d-3344-456a-961d-ca62d1505fc6" providerId="ADAL" clId="{7A54616F-73D1-48E6-96D2-A601C38C0641}" dt="2020-09-30T20:06:29.224" v="2110" actId="729"/>
        <pc:sldMkLst>
          <pc:docMk/>
          <pc:sldMk cId="1702180262" sldId="427"/>
        </pc:sldMkLst>
      </pc:sldChg>
      <pc:sldChg chg="mod modShow">
        <pc:chgData name="Robert Gunning" userId="2a64ed2d-3344-456a-961d-ca62d1505fc6" providerId="ADAL" clId="{7A54616F-73D1-48E6-96D2-A601C38C0641}" dt="2020-09-30T20:06:29.224" v="2110" actId="729"/>
        <pc:sldMkLst>
          <pc:docMk/>
          <pc:sldMk cId="2176830275" sldId="428"/>
        </pc:sldMkLst>
      </pc:sldChg>
      <pc:sldChg chg="modSp mod">
        <pc:chgData name="Robert Gunning" userId="2a64ed2d-3344-456a-961d-ca62d1505fc6" providerId="ADAL" clId="{7A54616F-73D1-48E6-96D2-A601C38C0641}" dt="2020-10-01T17:50:48.647" v="3282" actId="14100"/>
        <pc:sldMkLst>
          <pc:docMk/>
          <pc:sldMk cId="509341851" sldId="429"/>
        </pc:sldMkLst>
        <pc:spChg chg="mod">
          <ac:chgData name="Robert Gunning" userId="2a64ed2d-3344-456a-961d-ca62d1505fc6" providerId="ADAL" clId="{7A54616F-73D1-48E6-96D2-A601C38C0641}" dt="2020-10-01T17:50:48.647" v="3282" actId="14100"/>
          <ac:spMkLst>
            <pc:docMk/>
            <pc:sldMk cId="509341851" sldId="429"/>
            <ac:spMk id="2" creationId="{00000000-0000-0000-0000-000000000000}"/>
          </ac:spMkLst>
        </pc:spChg>
      </pc:sldChg>
      <pc:sldChg chg="modSp mod ord">
        <pc:chgData name="Robert Gunning" userId="2a64ed2d-3344-456a-961d-ca62d1505fc6" providerId="ADAL" clId="{7A54616F-73D1-48E6-96D2-A601C38C0641}" dt="2020-10-01T17:42:36.933" v="3060" actId="20577"/>
        <pc:sldMkLst>
          <pc:docMk/>
          <pc:sldMk cId="576436296" sldId="430"/>
        </pc:sldMkLst>
        <pc:spChg chg="mod">
          <ac:chgData name="Robert Gunning" userId="2a64ed2d-3344-456a-961d-ca62d1505fc6" providerId="ADAL" clId="{7A54616F-73D1-48E6-96D2-A601C38C0641}" dt="2020-10-01T17:42:36.933" v="3060" actId="20577"/>
          <ac:spMkLst>
            <pc:docMk/>
            <pc:sldMk cId="576436296" sldId="430"/>
            <ac:spMk id="2" creationId="{00000000-0000-0000-0000-000000000000}"/>
          </ac:spMkLst>
        </pc:spChg>
      </pc:sldChg>
      <pc:sldChg chg="modSp mod">
        <pc:chgData name="Robert Gunning" userId="2a64ed2d-3344-456a-961d-ca62d1505fc6" providerId="ADAL" clId="{7A54616F-73D1-48E6-96D2-A601C38C0641}" dt="2020-10-01T19:28:51.776" v="3608" actId="20577"/>
        <pc:sldMkLst>
          <pc:docMk/>
          <pc:sldMk cId="2225232595" sldId="431"/>
        </pc:sldMkLst>
        <pc:spChg chg="mod">
          <ac:chgData name="Robert Gunning" userId="2a64ed2d-3344-456a-961d-ca62d1505fc6" providerId="ADAL" clId="{7A54616F-73D1-48E6-96D2-A601C38C0641}" dt="2020-10-01T19:28:51.776" v="3608" actId="20577"/>
          <ac:spMkLst>
            <pc:docMk/>
            <pc:sldMk cId="2225232595" sldId="431"/>
            <ac:spMk id="2" creationId="{00000000-0000-0000-0000-000000000000}"/>
          </ac:spMkLst>
        </pc:spChg>
      </pc:sldChg>
      <pc:sldChg chg="del">
        <pc:chgData name="Robert Gunning" userId="2a64ed2d-3344-456a-961d-ca62d1505fc6" providerId="ADAL" clId="{7A54616F-73D1-48E6-96D2-A601C38C0641}" dt="2020-10-01T14:19:00.546" v="2456" actId="47"/>
        <pc:sldMkLst>
          <pc:docMk/>
          <pc:sldMk cId="3058343043" sldId="438"/>
        </pc:sldMkLst>
      </pc:sldChg>
      <pc:sldChg chg="modSp mod">
        <pc:chgData name="Robert Gunning" userId="2a64ed2d-3344-456a-961d-ca62d1505fc6" providerId="ADAL" clId="{7A54616F-73D1-48E6-96D2-A601C38C0641}" dt="2020-09-30T20:48:38.650" v="2174" actId="1582"/>
        <pc:sldMkLst>
          <pc:docMk/>
          <pc:sldMk cId="751906424" sldId="439"/>
        </pc:sldMkLst>
        <pc:spChg chg="mod">
          <ac:chgData name="Robert Gunning" userId="2a64ed2d-3344-456a-961d-ca62d1505fc6" providerId="ADAL" clId="{7A54616F-73D1-48E6-96D2-A601C38C0641}" dt="2020-09-30T20:48:38.650" v="2174" actId="1582"/>
          <ac:spMkLst>
            <pc:docMk/>
            <pc:sldMk cId="751906424" sldId="439"/>
            <ac:spMk id="6" creationId="{00000000-0000-0000-0000-000000000000}"/>
          </ac:spMkLst>
        </pc:spChg>
      </pc:sldChg>
      <pc:sldChg chg="modSp mod">
        <pc:chgData name="Robert Gunning" userId="2a64ed2d-3344-456a-961d-ca62d1505fc6" providerId="ADAL" clId="{7A54616F-73D1-48E6-96D2-A601C38C0641}" dt="2020-10-01T17:48:20.759" v="3210" actId="207"/>
        <pc:sldMkLst>
          <pc:docMk/>
          <pc:sldMk cId="2279899039" sldId="440"/>
        </pc:sldMkLst>
        <pc:spChg chg="mod">
          <ac:chgData name="Robert Gunning" userId="2a64ed2d-3344-456a-961d-ca62d1505fc6" providerId="ADAL" clId="{7A54616F-73D1-48E6-96D2-A601C38C0641}" dt="2020-10-01T17:48:20.759" v="3210" actId="207"/>
          <ac:spMkLst>
            <pc:docMk/>
            <pc:sldMk cId="2279899039" sldId="440"/>
            <ac:spMk id="4" creationId="{DA6A88C1-D150-4BB8-906B-0C592EB9769A}"/>
          </ac:spMkLst>
        </pc:spChg>
      </pc:sldChg>
      <pc:sldChg chg="modSp mod">
        <pc:chgData name="Robert Gunning" userId="2a64ed2d-3344-456a-961d-ca62d1505fc6" providerId="ADAL" clId="{7A54616F-73D1-48E6-96D2-A601C38C0641}" dt="2020-09-30T20:58:15.476" v="2343" actId="13822"/>
        <pc:sldMkLst>
          <pc:docMk/>
          <pc:sldMk cId="3738955907" sldId="441"/>
        </pc:sldMkLst>
        <pc:spChg chg="mod">
          <ac:chgData name="Robert Gunning" userId="2a64ed2d-3344-456a-961d-ca62d1505fc6" providerId="ADAL" clId="{7A54616F-73D1-48E6-96D2-A601C38C0641}" dt="2020-09-30T20:58:11.831" v="2342" actId="14100"/>
          <ac:spMkLst>
            <pc:docMk/>
            <pc:sldMk cId="3738955907" sldId="441"/>
            <ac:spMk id="6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09-30T20:58:15.476" v="2343" actId="13822"/>
          <ac:cxnSpMkLst>
            <pc:docMk/>
            <pc:sldMk cId="3738955907" sldId="441"/>
            <ac:cxnSpMk id="7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09-30T20:51:31.225" v="2208" actId="14100"/>
        <pc:sldMkLst>
          <pc:docMk/>
          <pc:sldMk cId="1316117314" sldId="443"/>
        </pc:sldMkLst>
        <pc:spChg chg="mod">
          <ac:chgData name="Robert Gunning" userId="2a64ed2d-3344-456a-961d-ca62d1505fc6" providerId="ADAL" clId="{7A54616F-73D1-48E6-96D2-A601C38C0641}" dt="2020-09-30T20:51:31.225" v="2208" actId="14100"/>
          <ac:spMkLst>
            <pc:docMk/>
            <pc:sldMk cId="1316117314" sldId="443"/>
            <ac:spMk id="12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09-30T20:51:31.225" v="2208" actId="14100"/>
          <ac:cxnSpMkLst>
            <pc:docMk/>
            <pc:sldMk cId="1316117314" sldId="443"/>
            <ac:cxnSpMk id="14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09-30T20:51:44.618" v="2210" actId="20577"/>
        <pc:sldMkLst>
          <pc:docMk/>
          <pc:sldMk cId="2939930693" sldId="444"/>
        </pc:sldMkLst>
        <pc:spChg chg="mod">
          <ac:chgData name="Robert Gunning" userId="2a64ed2d-3344-456a-961d-ca62d1505fc6" providerId="ADAL" clId="{7A54616F-73D1-48E6-96D2-A601C38C0641}" dt="2020-09-30T20:51:44.618" v="2210" actId="20577"/>
          <ac:spMkLst>
            <pc:docMk/>
            <pc:sldMk cId="2939930693" sldId="444"/>
            <ac:spMk id="7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09-30T20:28:28.557" v="2147" actId="14100"/>
          <ac:cxnSpMkLst>
            <pc:docMk/>
            <pc:sldMk cId="2939930693" sldId="444"/>
            <ac:cxnSpMk id="9" creationId="{00000000-0000-0000-0000-000000000000}"/>
          </ac:cxnSpMkLst>
        </pc:cxnChg>
      </pc:sldChg>
      <pc:sldChg chg="modSp del mod">
        <pc:chgData name="Robert Gunning" userId="2a64ed2d-3344-456a-961d-ca62d1505fc6" providerId="ADAL" clId="{7A54616F-73D1-48E6-96D2-A601C38C0641}" dt="2020-10-01T14:20:23.320" v="2460" actId="47"/>
        <pc:sldMkLst>
          <pc:docMk/>
          <pc:sldMk cId="1310082325" sldId="445"/>
        </pc:sldMkLst>
        <pc:spChg chg="mod">
          <ac:chgData name="Robert Gunning" userId="2a64ed2d-3344-456a-961d-ca62d1505fc6" providerId="ADAL" clId="{7A54616F-73D1-48E6-96D2-A601C38C0641}" dt="2020-09-30T20:51:11.747" v="2206" actId="14100"/>
          <ac:spMkLst>
            <pc:docMk/>
            <pc:sldMk cId="1310082325" sldId="445"/>
            <ac:spMk id="7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09-30T20:51:11.747" v="2206" actId="14100"/>
          <ac:cxnSpMkLst>
            <pc:docMk/>
            <pc:sldMk cId="1310082325" sldId="445"/>
            <ac:cxnSpMk id="8" creationId="{00000000-0000-0000-0000-000000000000}"/>
          </ac:cxnSpMkLst>
        </pc:cxnChg>
      </pc:sldChg>
      <pc:sldChg chg="modSp mod ord">
        <pc:chgData name="Robert Gunning" userId="2a64ed2d-3344-456a-961d-ca62d1505fc6" providerId="ADAL" clId="{7A54616F-73D1-48E6-96D2-A601C38C0641}" dt="2020-09-30T20:56:30.664" v="2247"/>
        <pc:sldMkLst>
          <pc:docMk/>
          <pc:sldMk cId="3243306841" sldId="446"/>
        </pc:sldMkLst>
        <pc:spChg chg="mod">
          <ac:chgData name="Robert Gunning" userId="2a64ed2d-3344-456a-961d-ca62d1505fc6" providerId="ADAL" clId="{7A54616F-73D1-48E6-96D2-A601C38C0641}" dt="2020-09-30T20:54:10.524" v="2226" actId="14100"/>
          <ac:spMkLst>
            <pc:docMk/>
            <pc:sldMk cId="3243306841" sldId="446"/>
            <ac:spMk id="7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09-30T20:54:10.524" v="2226" actId="14100"/>
          <ac:cxnSpMkLst>
            <pc:docMk/>
            <pc:sldMk cId="3243306841" sldId="446"/>
            <ac:cxnSpMk id="8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09-30T20:57:46.521" v="2339" actId="20577"/>
        <pc:sldMkLst>
          <pc:docMk/>
          <pc:sldMk cId="850703406" sldId="447"/>
        </pc:sldMkLst>
        <pc:spChg chg="mod">
          <ac:chgData name="Robert Gunning" userId="2a64ed2d-3344-456a-961d-ca62d1505fc6" providerId="ADAL" clId="{7A54616F-73D1-48E6-96D2-A601C38C0641}" dt="2020-09-30T20:56:44.353" v="2248" actId="14100"/>
          <ac:spMkLst>
            <pc:docMk/>
            <pc:sldMk cId="850703406" sldId="447"/>
            <ac:spMk id="7" creationId="{1EF1CE35-D5A3-4FD4-820D-2878824CC881}"/>
          </ac:spMkLst>
        </pc:spChg>
        <pc:spChg chg="mod">
          <ac:chgData name="Robert Gunning" userId="2a64ed2d-3344-456a-961d-ca62d1505fc6" providerId="ADAL" clId="{7A54616F-73D1-48E6-96D2-A601C38C0641}" dt="2020-09-30T20:57:46.521" v="2339" actId="20577"/>
          <ac:spMkLst>
            <pc:docMk/>
            <pc:sldMk cId="850703406" sldId="447"/>
            <ac:spMk id="12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09-30T20:56:44.353" v="2248" actId="14100"/>
          <ac:cxnSpMkLst>
            <pc:docMk/>
            <pc:sldMk cId="850703406" sldId="447"/>
            <ac:cxnSpMk id="8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09-30T20:56:44.353" v="2248" actId="14100"/>
          <ac:cxnSpMkLst>
            <pc:docMk/>
            <pc:sldMk cId="850703406" sldId="447"/>
            <ac:cxnSpMk id="9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09-30T20:57:00.825" v="2249" actId="14100"/>
          <ac:cxnSpMkLst>
            <pc:docMk/>
            <pc:sldMk cId="850703406" sldId="447"/>
            <ac:cxnSpMk id="10" creationId="{00000000-0000-0000-0000-000000000000}"/>
          </ac:cxnSpMkLst>
        </pc:cxnChg>
      </pc:sldChg>
      <pc:sldChg chg="modSp del mod">
        <pc:chgData name="Robert Gunning" userId="2a64ed2d-3344-456a-961d-ca62d1505fc6" providerId="ADAL" clId="{7A54616F-73D1-48E6-96D2-A601C38C0641}" dt="2020-09-30T20:56:27.788" v="2245" actId="47"/>
        <pc:sldMkLst>
          <pc:docMk/>
          <pc:sldMk cId="2672514332" sldId="448"/>
        </pc:sldMkLst>
        <pc:spChg chg="mod">
          <ac:chgData name="Robert Gunning" userId="2a64ed2d-3344-456a-961d-ca62d1505fc6" providerId="ADAL" clId="{7A54616F-73D1-48E6-96D2-A601C38C0641}" dt="2020-09-30T20:55:48.584" v="2243" actId="14100"/>
          <ac:spMkLst>
            <pc:docMk/>
            <pc:sldMk cId="2672514332" sldId="448"/>
            <ac:spMk id="7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09-30T20:55:52.811" v="2244" actId="13822"/>
          <ac:cxnSpMkLst>
            <pc:docMk/>
            <pc:sldMk cId="2672514332" sldId="448"/>
            <ac:cxnSpMk id="8" creationId="{00000000-0000-0000-0000-000000000000}"/>
          </ac:cxnSpMkLst>
        </pc:cxnChg>
      </pc:sldChg>
      <pc:sldChg chg="addSp modSp mod">
        <pc:chgData name="Robert Gunning" userId="2a64ed2d-3344-456a-961d-ca62d1505fc6" providerId="ADAL" clId="{7A54616F-73D1-48E6-96D2-A601C38C0641}" dt="2020-09-30T21:01:56.680" v="2392" actId="1076"/>
        <pc:sldMkLst>
          <pc:docMk/>
          <pc:sldMk cId="1884294890" sldId="449"/>
        </pc:sldMkLst>
        <pc:spChg chg="mod">
          <ac:chgData name="Robert Gunning" userId="2a64ed2d-3344-456a-961d-ca62d1505fc6" providerId="ADAL" clId="{7A54616F-73D1-48E6-96D2-A601C38C0641}" dt="2020-09-30T21:01:56.680" v="2392" actId="1076"/>
          <ac:spMkLst>
            <pc:docMk/>
            <pc:sldMk cId="1884294890" sldId="449"/>
            <ac:spMk id="6" creationId="{1EF1CE35-D5A3-4FD4-820D-2878824CC881}"/>
          </ac:spMkLst>
        </pc:spChg>
        <pc:spChg chg="add mod">
          <ac:chgData name="Robert Gunning" userId="2a64ed2d-3344-456a-961d-ca62d1505fc6" providerId="ADAL" clId="{7A54616F-73D1-48E6-96D2-A601C38C0641}" dt="2020-09-30T21:01:43.610" v="2391" actId="1076"/>
          <ac:spMkLst>
            <pc:docMk/>
            <pc:sldMk cId="1884294890" sldId="449"/>
            <ac:spMk id="12" creationId="{9CD1999C-DE54-4573-976F-0EDAD2532C38}"/>
          </ac:spMkLst>
        </pc:spChg>
        <pc:picChg chg="mod ord">
          <ac:chgData name="Robert Gunning" userId="2a64ed2d-3344-456a-961d-ca62d1505fc6" providerId="ADAL" clId="{7A54616F-73D1-48E6-96D2-A601C38C0641}" dt="2020-09-30T21:01:56.680" v="2392" actId="1076"/>
          <ac:picMkLst>
            <pc:docMk/>
            <pc:sldMk cId="1884294890" sldId="449"/>
            <ac:picMk id="3" creationId="{00000000-0000-0000-0000-000000000000}"/>
          </ac:picMkLst>
        </pc:picChg>
        <pc:picChg chg="add mod">
          <ac:chgData name="Robert Gunning" userId="2a64ed2d-3344-456a-961d-ca62d1505fc6" providerId="ADAL" clId="{7A54616F-73D1-48E6-96D2-A601C38C0641}" dt="2020-09-30T21:01:43.610" v="2391" actId="1076"/>
          <ac:picMkLst>
            <pc:docMk/>
            <pc:sldMk cId="1884294890" sldId="449"/>
            <ac:picMk id="10" creationId="{3AF3C7F8-4895-4DBF-B9C2-B1F93C45C53E}"/>
          </ac:picMkLst>
        </pc:picChg>
        <pc:cxnChg chg="mod">
          <ac:chgData name="Robert Gunning" userId="2a64ed2d-3344-456a-961d-ca62d1505fc6" providerId="ADAL" clId="{7A54616F-73D1-48E6-96D2-A601C38C0641}" dt="2020-09-30T21:01:56.680" v="2392" actId="1076"/>
          <ac:cxnSpMkLst>
            <pc:docMk/>
            <pc:sldMk cId="1884294890" sldId="449"/>
            <ac:cxnSpMk id="7" creationId="{00000000-0000-0000-0000-000000000000}"/>
          </ac:cxnSpMkLst>
        </pc:cxnChg>
        <pc:cxnChg chg="add mod">
          <ac:chgData name="Robert Gunning" userId="2a64ed2d-3344-456a-961d-ca62d1505fc6" providerId="ADAL" clId="{7A54616F-73D1-48E6-96D2-A601C38C0641}" dt="2020-09-30T21:01:43.610" v="2391" actId="1076"/>
          <ac:cxnSpMkLst>
            <pc:docMk/>
            <pc:sldMk cId="1884294890" sldId="449"/>
            <ac:cxnSpMk id="13" creationId="{56A6EEF6-AE77-47EC-9018-D7AC0E84508D}"/>
          </ac:cxnSpMkLst>
        </pc:cxnChg>
      </pc:sldChg>
      <pc:sldChg chg="delSp modSp del mod">
        <pc:chgData name="Robert Gunning" userId="2a64ed2d-3344-456a-961d-ca62d1505fc6" providerId="ADAL" clId="{7A54616F-73D1-48E6-96D2-A601C38C0641}" dt="2020-09-30T21:02:07.146" v="2393" actId="47"/>
        <pc:sldMkLst>
          <pc:docMk/>
          <pc:sldMk cId="4267390960" sldId="450"/>
        </pc:sldMkLst>
        <pc:spChg chg="del mod">
          <ac:chgData name="Robert Gunning" userId="2a64ed2d-3344-456a-961d-ca62d1505fc6" providerId="ADAL" clId="{7A54616F-73D1-48E6-96D2-A601C38C0641}" dt="2020-09-30T21:00:41.410" v="2370" actId="21"/>
          <ac:spMkLst>
            <pc:docMk/>
            <pc:sldMk cId="4267390960" sldId="450"/>
            <ac:spMk id="6" creationId="{1EF1CE35-D5A3-4FD4-820D-2878824CC881}"/>
          </ac:spMkLst>
        </pc:spChg>
        <pc:picChg chg="del">
          <ac:chgData name="Robert Gunning" userId="2a64ed2d-3344-456a-961d-ca62d1505fc6" providerId="ADAL" clId="{7A54616F-73D1-48E6-96D2-A601C38C0641}" dt="2020-09-30T21:00:10.182" v="2365" actId="21"/>
          <ac:picMkLst>
            <pc:docMk/>
            <pc:sldMk cId="4267390960" sldId="450"/>
            <ac:picMk id="4" creationId="{00000000-0000-0000-0000-000000000000}"/>
          </ac:picMkLst>
        </pc:picChg>
        <pc:cxnChg chg="del mod">
          <ac:chgData name="Robert Gunning" userId="2a64ed2d-3344-456a-961d-ca62d1505fc6" providerId="ADAL" clId="{7A54616F-73D1-48E6-96D2-A601C38C0641}" dt="2020-09-30T21:00:41.410" v="2370" actId="21"/>
          <ac:cxnSpMkLst>
            <pc:docMk/>
            <pc:sldMk cId="4267390960" sldId="450"/>
            <ac:cxnSpMk id="7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09-30T21:04:29.479" v="2411" actId="14100"/>
        <pc:sldMkLst>
          <pc:docMk/>
          <pc:sldMk cId="2671303864" sldId="451"/>
        </pc:sldMkLst>
        <pc:spChg chg="mod">
          <ac:chgData name="Robert Gunning" userId="2a64ed2d-3344-456a-961d-ca62d1505fc6" providerId="ADAL" clId="{7A54616F-73D1-48E6-96D2-A601C38C0641}" dt="2020-09-30T21:04:24.674" v="2410" actId="14100"/>
          <ac:spMkLst>
            <pc:docMk/>
            <pc:sldMk cId="2671303864" sldId="451"/>
            <ac:spMk id="6" creationId="{1EF1CE35-D5A3-4FD4-820D-2878824CC881}"/>
          </ac:spMkLst>
        </pc:spChg>
        <pc:spChg chg="mod">
          <ac:chgData name="Robert Gunning" userId="2a64ed2d-3344-456a-961d-ca62d1505fc6" providerId="ADAL" clId="{7A54616F-73D1-48E6-96D2-A601C38C0641}" dt="2020-09-30T21:04:29.479" v="2411" actId="14100"/>
          <ac:spMkLst>
            <pc:docMk/>
            <pc:sldMk cId="2671303864" sldId="451"/>
            <ac:spMk id="8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09-30T21:04:24.674" v="2410" actId="14100"/>
          <ac:cxnSpMkLst>
            <pc:docMk/>
            <pc:sldMk cId="2671303864" sldId="451"/>
            <ac:cxnSpMk id="7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09-30T21:04:29.479" v="2411" actId="14100"/>
          <ac:cxnSpMkLst>
            <pc:docMk/>
            <pc:sldMk cId="2671303864" sldId="451"/>
            <ac:cxnSpMk id="9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09-30T21:05:41.992" v="2424" actId="14100"/>
        <pc:sldMkLst>
          <pc:docMk/>
          <pc:sldMk cId="1304706821" sldId="452"/>
        </pc:sldMkLst>
        <pc:spChg chg="mod">
          <ac:chgData name="Robert Gunning" userId="2a64ed2d-3344-456a-961d-ca62d1505fc6" providerId="ADAL" clId="{7A54616F-73D1-48E6-96D2-A601C38C0641}" dt="2020-09-30T21:05:12.390" v="2418" actId="1076"/>
          <ac:spMkLst>
            <pc:docMk/>
            <pc:sldMk cId="1304706821" sldId="452"/>
            <ac:spMk id="6" creationId="{1EF1CE35-D5A3-4FD4-820D-2878824CC881}"/>
          </ac:spMkLst>
        </pc:spChg>
        <pc:spChg chg="mod">
          <ac:chgData name="Robert Gunning" userId="2a64ed2d-3344-456a-961d-ca62d1505fc6" providerId="ADAL" clId="{7A54616F-73D1-48E6-96D2-A601C38C0641}" dt="2020-09-30T21:05:33.879" v="2422" actId="1076"/>
          <ac:spMkLst>
            <pc:docMk/>
            <pc:sldMk cId="1304706821" sldId="452"/>
            <ac:spMk id="8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09-30T21:05:16.613" v="2419" actId="14100"/>
          <ac:cxnSpMkLst>
            <pc:docMk/>
            <pc:sldMk cId="1304706821" sldId="452"/>
            <ac:cxnSpMk id="7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09-30T21:05:41.992" v="2424" actId="14100"/>
          <ac:cxnSpMkLst>
            <pc:docMk/>
            <pc:sldMk cId="1304706821" sldId="452"/>
            <ac:cxnSpMk id="9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09-30T21:06:35.295" v="2433" actId="14100"/>
        <pc:sldMkLst>
          <pc:docMk/>
          <pc:sldMk cId="3528108068" sldId="453"/>
        </pc:sldMkLst>
        <pc:spChg chg="mod">
          <ac:chgData name="Robert Gunning" userId="2a64ed2d-3344-456a-961d-ca62d1505fc6" providerId="ADAL" clId="{7A54616F-73D1-48E6-96D2-A601C38C0641}" dt="2020-09-30T21:06:30.231" v="2432" actId="1076"/>
          <ac:spMkLst>
            <pc:docMk/>
            <pc:sldMk cId="3528108068" sldId="453"/>
            <ac:spMk id="6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09-30T21:06:35.295" v="2433" actId="14100"/>
          <ac:cxnSpMkLst>
            <pc:docMk/>
            <pc:sldMk cId="3528108068" sldId="453"/>
            <ac:cxnSpMk id="7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1T14:20:56.289" v="2462" actId="14100"/>
        <pc:sldMkLst>
          <pc:docMk/>
          <pc:sldMk cId="51418710" sldId="454"/>
        </pc:sldMkLst>
        <pc:spChg chg="mod">
          <ac:chgData name="Robert Gunning" userId="2a64ed2d-3344-456a-961d-ca62d1505fc6" providerId="ADAL" clId="{7A54616F-73D1-48E6-96D2-A601C38C0641}" dt="2020-10-01T14:20:56.289" v="2462" actId="14100"/>
          <ac:spMkLst>
            <pc:docMk/>
            <pc:sldMk cId="51418710" sldId="454"/>
            <ac:spMk id="6" creationId="{1EF1CE35-D5A3-4FD4-820D-2878824CC881}"/>
          </ac:spMkLst>
        </pc:spChg>
        <pc:spChg chg="mod">
          <ac:chgData name="Robert Gunning" userId="2a64ed2d-3344-456a-961d-ca62d1505fc6" providerId="ADAL" clId="{7A54616F-73D1-48E6-96D2-A601C38C0641}" dt="2020-10-01T14:20:56.289" v="2462" actId="14100"/>
          <ac:spMkLst>
            <pc:docMk/>
            <pc:sldMk cId="51418710" sldId="454"/>
            <ac:spMk id="10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1T14:20:56.289" v="2462" actId="14100"/>
          <ac:cxnSpMkLst>
            <pc:docMk/>
            <pc:sldMk cId="51418710" sldId="454"/>
            <ac:cxnSpMk id="7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1T14:20:56.289" v="2462" actId="14100"/>
          <ac:cxnSpMkLst>
            <pc:docMk/>
            <pc:sldMk cId="51418710" sldId="454"/>
            <ac:cxnSpMk id="11" creationId="{00000000-0000-0000-0000-000000000000}"/>
          </ac:cxnSpMkLst>
        </pc:cxnChg>
      </pc:sldChg>
      <pc:sldChg chg="add">
        <pc:chgData name="Robert Gunning" userId="2a64ed2d-3344-456a-961d-ca62d1505fc6" providerId="ADAL" clId="{7A54616F-73D1-48E6-96D2-A601C38C0641}" dt="2020-10-01T14:20:40.621" v="2461"/>
        <pc:sldMkLst>
          <pc:docMk/>
          <pc:sldMk cId="1262929587" sldId="455"/>
        </pc:sldMkLst>
      </pc:sldChg>
      <pc:sldChg chg="addSp modSp add del mod">
        <pc:chgData name="Robert Gunning" userId="2a64ed2d-3344-456a-961d-ca62d1505fc6" providerId="ADAL" clId="{7A54616F-73D1-48E6-96D2-A601C38C0641}" dt="2020-10-01T14:20:20.310" v="2459" actId="2696"/>
        <pc:sldMkLst>
          <pc:docMk/>
          <pc:sldMk cId="1308459737" sldId="455"/>
        </pc:sldMkLst>
        <pc:spChg chg="mod">
          <ac:chgData name="Robert Gunning" userId="2a64ed2d-3344-456a-961d-ca62d1505fc6" providerId="ADAL" clId="{7A54616F-73D1-48E6-96D2-A601C38C0641}" dt="2020-09-30T20:49:25.741" v="2187" actId="14100"/>
          <ac:spMkLst>
            <pc:docMk/>
            <pc:sldMk cId="1308459737" sldId="455"/>
            <ac:spMk id="7" creationId="{1EF1CE35-D5A3-4FD4-820D-2878824CC881}"/>
          </ac:spMkLst>
        </pc:spChg>
        <pc:spChg chg="add mod">
          <ac:chgData name="Robert Gunning" userId="2a64ed2d-3344-456a-961d-ca62d1505fc6" providerId="ADAL" clId="{7A54616F-73D1-48E6-96D2-A601C38C0641}" dt="2020-09-30T21:02:27.767" v="2395"/>
          <ac:spMkLst>
            <pc:docMk/>
            <pc:sldMk cId="1308459737" sldId="455"/>
            <ac:spMk id="9" creationId="{DDE2B836-1102-4ECE-A953-448ED2B7E33E}"/>
          </ac:spMkLst>
        </pc:spChg>
        <pc:spChg chg="add mod">
          <ac:chgData name="Robert Gunning" userId="2a64ed2d-3344-456a-961d-ca62d1505fc6" providerId="ADAL" clId="{7A54616F-73D1-48E6-96D2-A601C38C0641}" dt="2020-09-30T21:03:08.796" v="2403" actId="1076"/>
          <ac:spMkLst>
            <pc:docMk/>
            <pc:sldMk cId="1308459737" sldId="455"/>
            <ac:spMk id="11" creationId="{FFC60E1E-9599-4DFA-9FF2-0FB21EF7874B}"/>
          </ac:spMkLst>
        </pc:spChg>
        <pc:cxnChg chg="mod">
          <ac:chgData name="Robert Gunning" userId="2a64ed2d-3344-456a-961d-ca62d1505fc6" providerId="ADAL" clId="{7A54616F-73D1-48E6-96D2-A601C38C0641}" dt="2020-09-30T20:49:32.079" v="2188" actId="14100"/>
          <ac:cxnSpMkLst>
            <pc:docMk/>
            <pc:sldMk cId="1308459737" sldId="455"/>
            <ac:cxnSpMk id="8" creationId="{00000000-0000-0000-0000-000000000000}"/>
          </ac:cxnSpMkLst>
        </pc:cxnChg>
        <pc:cxnChg chg="add mod">
          <ac:chgData name="Robert Gunning" userId="2a64ed2d-3344-456a-961d-ca62d1505fc6" providerId="ADAL" clId="{7A54616F-73D1-48E6-96D2-A601C38C0641}" dt="2020-09-30T21:02:27.767" v="2395"/>
          <ac:cxnSpMkLst>
            <pc:docMk/>
            <pc:sldMk cId="1308459737" sldId="455"/>
            <ac:cxnSpMk id="10" creationId="{A091834A-5038-451D-9831-E08B0AE8D7E5}"/>
          </ac:cxnSpMkLst>
        </pc:cxnChg>
        <pc:cxnChg chg="add mod">
          <ac:chgData name="Robert Gunning" userId="2a64ed2d-3344-456a-961d-ca62d1505fc6" providerId="ADAL" clId="{7A54616F-73D1-48E6-96D2-A601C38C0641}" dt="2020-09-30T21:03:13.068" v="2404" actId="14100"/>
          <ac:cxnSpMkLst>
            <pc:docMk/>
            <pc:sldMk cId="1308459737" sldId="455"/>
            <ac:cxnSpMk id="12" creationId="{5F2A2594-355D-4FCA-A9FF-CF7B6EA91582}"/>
          </ac:cxnSpMkLst>
        </pc:cxnChg>
      </pc:sldChg>
      <pc:sldChg chg="delSp modSp del mod">
        <pc:chgData name="Robert Gunning" userId="2a64ed2d-3344-456a-961d-ca62d1505fc6" providerId="ADAL" clId="{7A54616F-73D1-48E6-96D2-A601C38C0641}" dt="2020-09-30T21:02:31.415" v="2396" actId="47"/>
        <pc:sldMkLst>
          <pc:docMk/>
          <pc:sldMk cId="4135094578" sldId="456"/>
        </pc:sldMkLst>
        <pc:spChg chg="del mod">
          <ac:chgData name="Robert Gunning" userId="2a64ed2d-3344-456a-961d-ca62d1505fc6" providerId="ADAL" clId="{7A54616F-73D1-48E6-96D2-A601C38C0641}" dt="2020-09-30T21:02:23.951" v="2394" actId="21"/>
          <ac:spMkLst>
            <pc:docMk/>
            <pc:sldMk cId="4135094578" sldId="456"/>
            <ac:spMk id="7" creationId="{1EF1CE35-D5A3-4FD4-820D-2878824CC881}"/>
          </ac:spMkLst>
        </pc:spChg>
        <pc:cxnChg chg="del mod">
          <ac:chgData name="Robert Gunning" userId="2a64ed2d-3344-456a-961d-ca62d1505fc6" providerId="ADAL" clId="{7A54616F-73D1-48E6-96D2-A601C38C0641}" dt="2020-09-30T21:02:23.951" v="2394" actId="21"/>
          <ac:cxnSpMkLst>
            <pc:docMk/>
            <pc:sldMk cId="4135094578" sldId="456"/>
            <ac:cxnSpMk id="8" creationId="{00000000-0000-0000-0000-000000000000}"/>
          </ac:cxnSpMkLst>
        </pc:cxnChg>
      </pc:sldChg>
      <pc:sldChg chg="delSp modSp del mod">
        <pc:chgData name="Robert Gunning" userId="2a64ed2d-3344-456a-961d-ca62d1505fc6" providerId="ADAL" clId="{7A54616F-73D1-48E6-96D2-A601C38C0641}" dt="2020-09-30T21:02:44.983" v="2398" actId="47"/>
        <pc:sldMkLst>
          <pc:docMk/>
          <pc:sldMk cId="807862132" sldId="457"/>
        </pc:sldMkLst>
        <pc:spChg chg="del mod">
          <ac:chgData name="Robert Gunning" userId="2a64ed2d-3344-456a-961d-ca62d1505fc6" providerId="ADAL" clId="{7A54616F-73D1-48E6-96D2-A601C38C0641}" dt="2020-09-30T21:02:42.357" v="2397" actId="21"/>
          <ac:spMkLst>
            <pc:docMk/>
            <pc:sldMk cId="807862132" sldId="457"/>
            <ac:spMk id="7" creationId="{1EF1CE35-D5A3-4FD4-820D-2878824CC881}"/>
          </ac:spMkLst>
        </pc:spChg>
        <pc:cxnChg chg="del mod">
          <ac:chgData name="Robert Gunning" userId="2a64ed2d-3344-456a-961d-ca62d1505fc6" providerId="ADAL" clId="{7A54616F-73D1-48E6-96D2-A601C38C0641}" dt="2020-09-30T21:02:42.357" v="2397" actId="21"/>
          <ac:cxnSpMkLst>
            <pc:docMk/>
            <pc:sldMk cId="807862132" sldId="457"/>
            <ac:cxnSpMk id="8" creationId="{00000000-0000-0000-0000-000000000000}"/>
          </ac:cxnSpMkLst>
        </pc:cxnChg>
      </pc:sldChg>
      <pc:sldChg chg="modSp del mod">
        <pc:chgData name="Robert Gunning" userId="2a64ed2d-3344-456a-961d-ca62d1505fc6" providerId="ADAL" clId="{7A54616F-73D1-48E6-96D2-A601C38C0641}" dt="2020-10-01T14:20:20.310" v="2459" actId="2696"/>
        <pc:sldMkLst>
          <pc:docMk/>
          <pc:sldMk cId="348622266" sldId="458"/>
        </pc:sldMkLst>
        <pc:spChg chg="mod">
          <ac:chgData name="Robert Gunning" userId="2a64ed2d-3344-456a-961d-ca62d1505fc6" providerId="ADAL" clId="{7A54616F-73D1-48E6-96D2-A601C38C0641}" dt="2020-09-30T20:53:26.614" v="2219" actId="14100"/>
          <ac:spMkLst>
            <pc:docMk/>
            <pc:sldMk cId="348622266" sldId="458"/>
            <ac:spMk id="7" creationId="{1EF1CE35-D5A3-4FD4-820D-2878824CC881}"/>
          </ac:spMkLst>
        </pc:spChg>
        <pc:spChg chg="mod">
          <ac:chgData name="Robert Gunning" userId="2a64ed2d-3344-456a-961d-ca62d1505fc6" providerId="ADAL" clId="{7A54616F-73D1-48E6-96D2-A601C38C0641}" dt="2020-09-30T20:53:26.614" v="2219" actId="14100"/>
          <ac:spMkLst>
            <pc:docMk/>
            <pc:sldMk cId="348622266" sldId="458"/>
            <ac:spMk id="9" creationId="{1EF1CE35-D5A3-4FD4-820D-2878824CC881}"/>
          </ac:spMkLst>
        </pc:spChg>
        <pc:spChg chg="mod">
          <ac:chgData name="Robert Gunning" userId="2a64ed2d-3344-456a-961d-ca62d1505fc6" providerId="ADAL" clId="{7A54616F-73D1-48E6-96D2-A601C38C0641}" dt="2020-09-30T20:53:26.614" v="2219" actId="14100"/>
          <ac:spMkLst>
            <pc:docMk/>
            <pc:sldMk cId="348622266" sldId="458"/>
            <ac:spMk id="12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09-30T20:53:26.614" v="2219" actId="14100"/>
          <ac:cxnSpMkLst>
            <pc:docMk/>
            <pc:sldMk cId="348622266" sldId="458"/>
            <ac:cxnSpMk id="8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09-30T20:53:26.614" v="2219" actId="14100"/>
          <ac:cxnSpMkLst>
            <pc:docMk/>
            <pc:sldMk cId="348622266" sldId="458"/>
            <ac:cxnSpMk id="10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09-30T20:53:26.614" v="2219" actId="14100"/>
          <ac:cxnSpMkLst>
            <pc:docMk/>
            <pc:sldMk cId="348622266" sldId="458"/>
            <ac:cxnSpMk id="13" creationId="{00000000-0000-0000-0000-000000000000}"/>
          </ac:cxnSpMkLst>
        </pc:cxnChg>
      </pc:sldChg>
      <pc:sldChg chg="addSp modSp add mod">
        <pc:chgData name="Robert Gunning" userId="2a64ed2d-3344-456a-961d-ca62d1505fc6" providerId="ADAL" clId="{7A54616F-73D1-48E6-96D2-A601C38C0641}" dt="2020-10-12T17:22:34.398" v="6851" actId="20577"/>
        <pc:sldMkLst>
          <pc:docMk/>
          <pc:sldMk cId="3097577920" sldId="458"/>
        </pc:sldMkLst>
        <pc:spChg chg="mod">
          <ac:chgData name="Robert Gunning" userId="2a64ed2d-3344-456a-961d-ca62d1505fc6" providerId="ADAL" clId="{7A54616F-73D1-48E6-96D2-A601C38C0641}" dt="2020-10-12T17:22:31.865" v="6848" actId="20577"/>
          <ac:spMkLst>
            <pc:docMk/>
            <pc:sldMk cId="3097577920" sldId="458"/>
            <ac:spMk id="7" creationId="{1EF1CE35-D5A3-4FD4-820D-2878824CC881}"/>
          </ac:spMkLst>
        </pc:spChg>
        <pc:spChg chg="mod">
          <ac:chgData name="Robert Gunning" userId="2a64ed2d-3344-456a-961d-ca62d1505fc6" providerId="ADAL" clId="{7A54616F-73D1-48E6-96D2-A601C38C0641}" dt="2020-10-12T17:22:34.398" v="6851" actId="20577"/>
          <ac:spMkLst>
            <pc:docMk/>
            <pc:sldMk cId="3097577920" sldId="458"/>
            <ac:spMk id="9" creationId="{1EF1CE35-D5A3-4FD4-820D-2878824CC881}"/>
          </ac:spMkLst>
        </pc:spChg>
        <pc:spChg chg="mod">
          <ac:chgData name="Robert Gunning" userId="2a64ed2d-3344-456a-961d-ca62d1505fc6" providerId="ADAL" clId="{7A54616F-73D1-48E6-96D2-A601C38C0641}" dt="2020-10-12T17:20:31.110" v="6824" actId="1076"/>
          <ac:spMkLst>
            <pc:docMk/>
            <pc:sldMk cId="3097577920" sldId="458"/>
            <ac:spMk id="12" creationId="{1EF1CE35-D5A3-4FD4-820D-2878824CC881}"/>
          </ac:spMkLst>
        </pc:spChg>
        <pc:spChg chg="add mod">
          <ac:chgData name="Robert Gunning" userId="2a64ed2d-3344-456a-961d-ca62d1505fc6" providerId="ADAL" clId="{7A54616F-73D1-48E6-96D2-A601C38C0641}" dt="2020-10-12T17:22:25.811" v="6845" actId="20577"/>
          <ac:spMkLst>
            <pc:docMk/>
            <pc:sldMk cId="3097577920" sldId="458"/>
            <ac:spMk id="14" creationId="{F317BC51-BED7-4D2C-9758-EE776D8E1ACE}"/>
          </ac:spMkLst>
        </pc:spChg>
        <pc:picChg chg="mod">
          <ac:chgData name="Robert Gunning" userId="2a64ed2d-3344-456a-961d-ca62d1505fc6" providerId="ADAL" clId="{7A54616F-73D1-48E6-96D2-A601C38C0641}" dt="2020-10-12T17:20:31.110" v="6824" actId="1076"/>
          <ac:picMkLst>
            <pc:docMk/>
            <pc:sldMk cId="3097577920" sldId="458"/>
            <ac:picMk id="5" creationId="{00000000-0000-0000-0000-000000000000}"/>
          </ac:picMkLst>
        </pc:picChg>
        <pc:picChg chg="add mod modCrop">
          <ac:chgData name="Robert Gunning" userId="2a64ed2d-3344-456a-961d-ca62d1505fc6" providerId="ADAL" clId="{7A54616F-73D1-48E6-96D2-A601C38C0641}" dt="2020-10-12T17:21:26.122" v="6828" actId="1076"/>
          <ac:picMkLst>
            <pc:docMk/>
            <pc:sldMk cId="3097577920" sldId="458"/>
            <ac:picMk id="11" creationId="{D22F5457-9AD2-4AA4-833B-67289B35BC69}"/>
          </ac:picMkLst>
        </pc:picChg>
        <pc:cxnChg chg="mod">
          <ac:chgData name="Robert Gunning" userId="2a64ed2d-3344-456a-961d-ca62d1505fc6" providerId="ADAL" clId="{7A54616F-73D1-48E6-96D2-A601C38C0641}" dt="2020-10-12T17:20:31.110" v="6824" actId="1076"/>
          <ac:cxnSpMkLst>
            <pc:docMk/>
            <pc:sldMk cId="3097577920" sldId="458"/>
            <ac:cxnSpMk id="8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12T17:20:31.110" v="6824" actId="1076"/>
          <ac:cxnSpMkLst>
            <pc:docMk/>
            <pc:sldMk cId="3097577920" sldId="458"/>
            <ac:cxnSpMk id="10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12T17:20:31.110" v="6824" actId="1076"/>
          <ac:cxnSpMkLst>
            <pc:docMk/>
            <pc:sldMk cId="3097577920" sldId="458"/>
            <ac:cxnSpMk id="13" creationId="{00000000-0000-0000-0000-000000000000}"/>
          </ac:cxnSpMkLst>
        </pc:cxnChg>
        <pc:cxnChg chg="add mod">
          <ac:chgData name="Robert Gunning" userId="2a64ed2d-3344-456a-961d-ca62d1505fc6" providerId="ADAL" clId="{7A54616F-73D1-48E6-96D2-A601C38C0641}" dt="2020-10-12T17:22:02.341" v="6842" actId="14100"/>
          <ac:cxnSpMkLst>
            <pc:docMk/>
            <pc:sldMk cId="3097577920" sldId="458"/>
            <ac:cxnSpMk id="15" creationId="{705175BF-9E4A-4142-9F28-8FCFB79772BA}"/>
          </ac:cxnSpMkLst>
        </pc:cxnChg>
      </pc:sldChg>
      <pc:sldChg chg="modSp mod">
        <pc:chgData name="Robert Gunning" userId="2a64ed2d-3344-456a-961d-ca62d1505fc6" providerId="ADAL" clId="{7A54616F-73D1-48E6-96D2-A601C38C0641}" dt="2020-10-01T14:23:26.660" v="2469" actId="14100"/>
        <pc:sldMkLst>
          <pc:docMk/>
          <pc:sldMk cId="3889796549" sldId="459"/>
        </pc:sldMkLst>
        <pc:spChg chg="mod">
          <ac:chgData name="Robert Gunning" userId="2a64ed2d-3344-456a-961d-ca62d1505fc6" providerId="ADAL" clId="{7A54616F-73D1-48E6-96D2-A601C38C0641}" dt="2020-10-01T14:23:26.660" v="2469" actId="14100"/>
          <ac:spMkLst>
            <pc:docMk/>
            <pc:sldMk cId="3889796549" sldId="459"/>
            <ac:spMk id="7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1T14:23:26.660" v="2469" actId="14100"/>
          <ac:cxnSpMkLst>
            <pc:docMk/>
            <pc:sldMk cId="3889796549" sldId="459"/>
            <ac:cxnSpMk id="8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1T17:39:35.052" v="2987" actId="13822"/>
        <pc:sldMkLst>
          <pc:docMk/>
          <pc:sldMk cId="2712643382" sldId="460"/>
        </pc:sldMkLst>
        <pc:spChg chg="mod">
          <ac:chgData name="Robert Gunning" userId="2a64ed2d-3344-456a-961d-ca62d1505fc6" providerId="ADAL" clId="{7A54616F-73D1-48E6-96D2-A601C38C0641}" dt="2020-10-01T17:39:31.234" v="2986" actId="14100"/>
          <ac:spMkLst>
            <pc:docMk/>
            <pc:sldMk cId="2712643382" sldId="460"/>
            <ac:spMk id="7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1T17:39:35.052" v="2987" actId="13822"/>
          <ac:cxnSpMkLst>
            <pc:docMk/>
            <pc:sldMk cId="2712643382" sldId="460"/>
            <ac:cxnSpMk id="8" creationId="{00000000-0000-0000-0000-000000000000}"/>
          </ac:cxnSpMkLst>
        </pc:cxnChg>
      </pc:sldChg>
      <pc:sldChg chg="modSp mod ord">
        <pc:chgData name="Robert Gunning" userId="2a64ed2d-3344-456a-961d-ca62d1505fc6" providerId="ADAL" clId="{7A54616F-73D1-48E6-96D2-A601C38C0641}" dt="2020-10-06T20:30:33.874" v="6408" actId="14100"/>
        <pc:sldMkLst>
          <pc:docMk/>
          <pc:sldMk cId="918293974" sldId="461"/>
        </pc:sldMkLst>
        <pc:spChg chg="mod">
          <ac:chgData name="Robert Gunning" userId="2a64ed2d-3344-456a-961d-ca62d1505fc6" providerId="ADAL" clId="{7A54616F-73D1-48E6-96D2-A601C38C0641}" dt="2020-10-06T20:30:18.774" v="6407" actId="20577"/>
          <ac:spMkLst>
            <pc:docMk/>
            <pc:sldMk cId="918293974" sldId="461"/>
            <ac:spMk id="7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6T20:30:33.874" v="6408" actId="14100"/>
          <ac:cxnSpMkLst>
            <pc:docMk/>
            <pc:sldMk cId="918293974" sldId="461"/>
            <ac:cxnSpMk id="8" creationId="{00000000-0000-0000-0000-000000000000}"/>
          </ac:cxnSpMkLst>
        </pc:cxnChg>
      </pc:sldChg>
      <pc:sldChg chg="del">
        <pc:chgData name="Robert Gunning" userId="2a64ed2d-3344-456a-961d-ca62d1505fc6" providerId="ADAL" clId="{7A54616F-73D1-48E6-96D2-A601C38C0641}" dt="2020-10-01T17:41:07.033" v="3024" actId="47"/>
        <pc:sldMkLst>
          <pc:docMk/>
          <pc:sldMk cId="312990579" sldId="462"/>
        </pc:sldMkLst>
      </pc:sldChg>
      <pc:sldChg chg="modSp mod ord">
        <pc:chgData name="Robert Gunning" userId="2a64ed2d-3344-456a-961d-ca62d1505fc6" providerId="ADAL" clId="{7A54616F-73D1-48E6-96D2-A601C38C0641}" dt="2020-10-01T17:43:01.343" v="3064"/>
        <pc:sldMkLst>
          <pc:docMk/>
          <pc:sldMk cId="956751481" sldId="463"/>
        </pc:sldMkLst>
        <pc:spChg chg="mod">
          <ac:chgData name="Robert Gunning" userId="2a64ed2d-3344-456a-961d-ca62d1505fc6" providerId="ADAL" clId="{7A54616F-73D1-48E6-96D2-A601C38C0641}" dt="2020-10-01T17:41:52.354" v="3036" actId="1076"/>
          <ac:spMkLst>
            <pc:docMk/>
            <pc:sldMk cId="956751481" sldId="463"/>
            <ac:spMk id="7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1T17:41:52.354" v="3036" actId="1076"/>
          <ac:cxnSpMkLst>
            <pc:docMk/>
            <pc:sldMk cId="956751481" sldId="463"/>
            <ac:cxnSpMk id="8" creationId="{00000000-0000-0000-0000-000000000000}"/>
          </ac:cxnSpMkLst>
        </pc:cxnChg>
      </pc:sldChg>
      <pc:sldChg chg="modSp mod ord">
        <pc:chgData name="Robert Gunning" userId="2a64ed2d-3344-456a-961d-ca62d1505fc6" providerId="ADAL" clId="{7A54616F-73D1-48E6-96D2-A601C38C0641}" dt="2020-10-06T20:31:42.993" v="6511" actId="20577"/>
        <pc:sldMkLst>
          <pc:docMk/>
          <pc:sldMk cId="421943894" sldId="464"/>
        </pc:sldMkLst>
        <pc:spChg chg="mod">
          <ac:chgData name="Robert Gunning" userId="2a64ed2d-3344-456a-961d-ca62d1505fc6" providerId="ADAL" clId="{7A54616F-73D1-48E6-96D2-A601C38C0641}" dt="2020-10-01T19:17:17.191" v="3422" actId="14100"/>
          <ac:spMkLst>
            <pc:docMk/>
            <pc:sldMk cId="421943894" sldId="464"/>
            <ac:spMk id="7" creationId="{1EF1CE35-D5A3-4FD4-820D-2878824CC881}"/>
          </ac:spMkLst>
        </pc:spChg>
        <pc:spChg chg="mod">
          <ac:chgData name="Robert Gunning" userId="2a64ed2d-3344-456a-961d-ca62d1505fc6" providerId="ADAL" clId="{7A54616F-73D1-48E6-96D2-A601C38C0641}" dt="2020-10-06T20:31:42.993" v="6511" actId="20577"/>
          <ac:spMkLst>
            <pc:docMk/>
            <pc:sldMk cId="421943894" sldId="464"/>
            <ac:spMk id="15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1T19:17:24.944" v="3424" actId="13822"/>
          <ac:cxnSpMkLst>
            <pc:docMk/>
            <pc:sldMk cId="421943894" sldId="464"/>
            <ac:cxnSpMk id="8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6T20:31:13.709" v="6412" actId="14100"/>
          <ac:cxnSpMkLst>
            <pc:docMk/>
            <pc:sldMk cId="421943894" sldId="464"/>
            <ac:cxnSpMk id="16" creationId="{00000000-0000-0000-0000-000000000000}"/>
          </ac:cxnSpMkLst>
        </pc:cxnChg>
      </pc:sldChg>
      <pc:sldChg chg="addSp delSp modSp mod">
        <pc:chgData name="Robert Gunning" userId="2a64ed2d-3344-456a-961d-ca62d1505fc6" providerId="ADAL" clId="{7A54616F-73D1-48E6-96D2-A601C38C0641}" dt="2020-10-01T17:55:59.420" v="3315" actId="167"/>
        <pc:sldMkLst>
          <pc:docMk/>
          <pc:sldMk cId="1047180597" sldId="465"/>
        </pc:sldMkLst>
        <pc:spChg chg="mod">
          <ac:chgData name="Robert Gunning" userId="2a64ed2d-3344-456a-961d-ca62d1505fc6" providerId="ADAL" clId="{7A54616F-73D1-48E6-96D2-A601C38C0641}" dt="2020-10-01T17:54:16.821" v="3307" actId="14100"/>
          <ac:spMkLst>
            <pc:docMk/>
            <pc:sldMk cId="1047180597" sldId="465"/>
            <ac:spMk id="15" creationId="{1EF1CE35-D5A3-4FD4-820D-2878824CC881}"/>
          </ac:spMkLst>
        </pc:spChg>
        <pc:picChg chg="add del mod ord">
          <ac:chgData name="Robert Gunning" userId="2a64ed2d-3344-456a-961d-ca62d1505fc6" providerId="ADAL" clId="{7A54616F-73D1-48E6-96D2-A601C38C0641}" dt="2020-10-01T17:55:49.547" v="3312" actId="478"/>
          <ac:picMkLst>
            <pc:docMk/>
            <pc:sldMk cId="1047180597" sldId="465"/>
            <ac:picMk id="4" creationId="{CB84D77D-50B1-4933-9178-A1CE4B403BF7}"/>
          </ac:picMkLst>
        </pc:picChg>
        <pc:picChg chg="add mod ord">
          <ac:chgData name="Robert Gunning" userId="2a64ed2d-3344-456a-961d-ca62d1505fc6" providerId="ADAL" clId="{7A54616F-73D1-48E6-96D2-A601C38C0641}" dt="2020-10-01T17:55:59.420" v="3315" actId="167"/>
          <ac:picMkLst>
            <pc:docMk/>
            <pc:sldMk cId="1047180597" sldId="465"/>
            <ac:picMk id="10" creationId="{8EA01619-958A-4F18-984F-CD561CAABBB9}"/>
          </ac:picMkLst>
        </pc:picChg>
        <pc:picChg chg="del">
          <ac:chgData name="Robert Gunning" userId="2a64ed2d-3344-456a-961d-ca62d1505fc6" providerId="ADAL" clId="{7A54616F-73D1-48E6-96D2-A601C38C0641}" dt="2020-10-01T17:53:50.254" v="3299" actId="478"/>
          <ac:picMkLst>
            <pc:docMk/>
            <pc:sldMk cId="1047180597" sldId="465"/>
            <ac:picMk id="12" creationId="{00000000-0000-0000-0000-000000000000}"/>
          </ac:picMkLst>
        </pc:picChg>
        <pc:cxnChg chg="mod">
          <ac:chgData name="Robert Gunning" userId="2a64ed2d-3344-456a-961d-ca62d1505fc6" providerId="ADAL" clId="{7A54616F-73D1-48E6-96D2-A601C38C0641}" dt="2020-10-01T17:54:30.642" v="3311" actId="14100"/>
          <ac:cxnSpMkLst>
            <pc:docMk/>
            <pc:sldMk cId="1047180597" sldId="465"/>
            <ac:cxnSpMk id="16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1T19:26:38.646" v="3525" actId="14100"/>
        <pc:sldMkLst>
          <pc:docMk/>
          <pc:sldMk cId="3844048704" sldId="467"/>
        </pc:sldMkLst>
        <pc:spChg chg="mod">
          <ac:chgData name="Robert Gunning" userId="2a64ed2d-3344-456a-961d-ca62d1505fc6" providerId="ADAL" clId="{7A54616F-73D1-48E6-96D2-A601C38C0641}" dt="2020-10-01T19:26:38.646" v="3525" actId="14100"/>
          <ac:spMkLst>
            <pc:docMk/>
            <pc:sldMk cId="3844048704" sldId="467"/>
            <ac:spMk id="15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1T19:26:38.646" v="3525" actId="14100"/>
          <ac:cxnSpMkLst>
            <pc:docMk/>
            <pc:sldMk cId="3844048704" sldId="467"/>
            <ac:cxnSpMk id="16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6T20:33:03.110" v="6512" actId="14100"/>
        <pc:sldMkLst>
          <pc:docMk/>
          <pc:sldMk cId="209021452" sldId="468"/>
        </pc:sldMkLst>
        <pc:spChg chg="mod">
          <ac:chgData name="Robert Gunning" userId="2a64ed2d-3344-456a-961d-ca62d1505fc6" providerId="ADAL" clId="{7A54616F-73D1-48E6-96D2-A601C38C0641}" dt="2020-10-06T20:33:03.110" v="6512" actId="14100"/>
          <ac:spMkLst>
            <pc:docMk/>
            <pc:sldMk cId="209021452" sldId="468"/>
            <ac:spMk id="15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6T20:33:03.110" v="6512" actId="14100"/>
          <ac:cxnSpMkLst>
            <pc:docMk/>
            <pc:sldMk cId="209021452" sldId="468"/>
            <ac:cxnSpMk id="16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1T19:28:04.454" v="3595" actId="14100"/>
        <pc:sldMkLst>
          <pc:docMk/>
          <pc:sldMk cId="3488556554" sldId="469"/>
        </pc:sldMkLst>
        <pc:spChg chg="mod">
          <ac:chgData name="Robert Gunning" userId="2a64ed2d-3344-456a-961d-ca62d1505fc6" providerId="ADAL" clId="{7A54616F-73D1-48E6-96D2-A601C38C0641}" dt="2020-10-01T19:28:04.454" v="3595" actId="14100"/>
          <ac:spMkLst>
            <pc:docMk/>
            <pc:sldMk cId="3488556554" sldId="469"/>
            <ac:spMk id="15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1T19:28:04.454" v="3595" actId="14100"/>
          <ac:cxnSpMkLst>
            <pc:docMk/>
            <pc:sldMk cId="3488556554" sldId="469"/>
            <ac:cxnSpMk id="16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1T19:28:22.587" v="3599" actId="13822"/>
        <pc:sldMkLst>
          <pc:docMk/>
          <pc:sldMk cId="1093263514" sldId="470"/>
        </pc:sldMkLst>
        <pc:spChg chg="mod">
          <ac:chgData name="Robert Gunning" userId="2a64ed2d-3344-456a-961d-ca62d1505fc6" providerId="ADAL" clId="{7A54616F-73D1-48E6-96D2-A601C38C0641}" dt="2020-10-01T19:28:19.642" v="3598" actId="14100"/>
          <ac:spMkLst>
            <pc:docMk/>
            <pc:sldMk cId="1093263514" sldId="470"/>
            <ac:spMk id="15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1T19:28:22.587" v="3599" actId="13822"/>
          <ac:cxnSpMkLst>
            <pc:docMk/>
            <pc:sldMk cId="1093263514" sldId="470"/>
            <ac:cxnSpMk id="16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1T19:29:11.424" v="3611" actId="14100"/>
        <pc:sldMkLst>
          <pc:docMk/>
          <pc:sldMk cId="2565187051" sldId="471"/>
        </pc:sldMkLst>
        <pc:spChg chg="mod">
          <ac:chgData name="Robert Gunning" userId="2a64ed2d-3344-456a-961d-ca62d1505fc6" providerId="ADAL" clId="{7A54616F-73D1-48E6-96D2-A601C38C0641}" dt="2020-10-01T19:29:11.424" v="3611" actId="14100"/>
          <ac:spMkLst>
            <pc:docMk/>
            <pc:sldMk cId="2565187051" sldId="471"/>
            <ac:spMk id="15" creationId="{1EF1CE35-D5A3-4FD4-820D-2878824CC881}"/>
          </ac:spMkLst>
        </pc:spChg>
      </pc:sldChg>
      <pc:sldChg chg="modSp mod">
        <pc:chgData name="Robert Gunning" userId="2a64ed2d-3344-456a-961d-ca62d1505fc6" providerId="ADAL" clId="{7A54616F-73D1-48E6-96D2-A601C38C0641}" dt="2020-10-01T19:29:26.800" v="3615" actId="13822"/>
        <pc:sldMkLst>
          <pc:docMk/>
          <pc:sldMk cId="573506363" sldId="472"/>
        </pc:sldMkLst>
        <pc:spChg chg="mod">
          <ac:chgData name="Robert Gunning" userId="2a64ed2d-3344-456a-961d-ca62d1505fc6" providerId="ADAL" clId="{7A54616F-73D1-48E6-96D2-A601C38C0641}" dt="2020-10-01T19:29:22.839" v="3614" actId="14100"/>
          <ac:spMkLst>
            <pc:docMk/>
            <pc:sldMk cId="573506363" sldId="472"/>
            <ac:spMk id="15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1T19:29:26.800" v="3615" actId="13822"/>
          <ac:cxnSpMkLst>
            <pc:docMk/>
            <pc:sldMk cId="573506363" sldId="472"/>
            <ac:cxnSpMk id="6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1T19:30:08.125" v="3620" actId="33524"/>
        <pc:sldMkLst>
          <pc:docMk/>
          <pc:sldMk cId="3054464135" sldId="473"/>
        </pc:sldMkLst>
        <pc:spChg chg="mod">
          <ac:chgData name="Robert Gunning" userId="2a64ed2d-3344-456a-961d-ca62d1505fc6" providerId="ADAL" clId="{7A54616F-73D1-48E6-96D2-A601C38C0641}" dt="2020-10-01T19:30:08.125" v="3620" actId="33524"/>
          <ac:spMkLst>
            <pc:docMk/>
            <pc:sldMk cId="3054464135" sldId="473"/>
            <ac:spMk id="15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1T19:29:59.270" v="3619" actId="13822"/>
          <ac:cxnSpMkLst>
            <pc:docMk/>
            <pc:sldMk cId="3054464135" sldId="473"/>
            <ac:cxnSpMk id="6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6T20:36:06.133" v="6688" actId="20577"/>
        <pc:sldMkLst>
          <pc:docMk/>
          <pc:sldMk cId="2437924884" sldId="474"/>
        </pc:sldMkLst>
        <pc:spChg chg="mod ord">
          <ac:chgData name="Robert Gunning" userId="2a64ed2d-3344-456a-961d-ca62d1505fc6" providerId="ADAL" clId="{7A54616F-73D1-48E6-96D2-A601C38C0641}" dt="2020-10-01T19:32:13.424" v="3646" actId="166"/>
          <ac:spMkLst>
            <pc:docMk/>
            <pc:sldMk cId="2437924884" sldId="474"/>
            <ac:spMk id="7" creationId="{1EF1CE35-D5A3-4FD4-820D-2878824CC881}"/>
          </ac:spMkLst>
        </pc:spChg>
        <pc:spChg chg="mod ord">
          <ac:chgData name="Robert Gunning" userId="2a64ed2d-3344-456a-961d-ca62d1505fc6" providerId="ADAL" clId="{7A54616F-73D1-48E6-96D2-A601C38C0641}" dt="2020-10-06T20:35:12.575" v="6586" actId="20577"/>
          <ac:spMkLst>
            <pc:docMk/>
            <pc:sldMk cId="2437924884" sldId="474"/>
            <ac:spMk id="9" creationId="{1EF1CE35-D5A3-4FD4-820D-2878824CC881}"/>
          </ac:spMkLst>
        </pc:spChg>
        <pc:spChg chg="mod ord">
          <ac:chgData name="Robert Gunning" userId="2a64ed2d-3344-456a-961d-ca62d1505fc6" providerId="ADAL" clId="{7A54616F-73D1-48E6-96D2-A601C38C0641}" dt="2020-10-01T19:32:37.408" v="3664" actId="1076"/>
          <ac:spMkLst>
            <pc:docMk/>
            <pc:sldMk cId="2437924884" sldId="474"/>
            <ac:spMk id="11" creationId="{1EF1CE35-D5A3-4FD4-820D-2878824CC881}"/>
          </ac:spMkLst>
        </pc:spChg>
        <pc:spChg chg="mod ord">
          <ac:chgData name="Robert Gunning" userId="2a64ed2d-3344-456a-961d-ca62d1505fc6" providerId="ADAL" clId="{7A54616F-73D1-48E6-96D2-A601C38C0641}" dt="2020-10-01T19:33:11.830" v="3667" actId="1076"/>
          <ac:spMkLst>
            <pc:docMk/>
            <pc:sldMk cId="2437924884" sldId="474"/>
            <ac:spMk id="13" creationId="{1EF1CE35-D5A3-4FD4-820D-2878824CC881}"/>
          </ac:spMkLst>
        </pc:spChg>
        <pc:spChg chg="mod ord">
          <ac:chgData name="Robert Gunning" userId="2a64ed2d-3344-456a-961d-ca62d1505fc6" providerId="ADAL" clId="{7A54616F-73D1-48E6-96D2-A601C38C0641}" dt="2020-10-01T19:32:13.424" v="3646" actId="166"/>
          <ac:spMkLst>
            <pc:docMk/>
            <pc:sldMk cId="2437924884" sldId="474"/>
            <ac:spMk id="15" creationId="{1EF1CE35-D5A3-4FD4-820D-2878824CC881}"/>
          </ac:spMkLst>
        </pc:spChg>
        <pc:spChg chg="mod ord">
          <ac:chgData name="Robert Gunning" userId="2a64ed2d-3344-456a-961d-ca62d1505fc6" providerId="ADAL" clId="{7A54616F-73D1-48E6-96D2-A601C38C0641}" dt="2020-10-06T20:36:06.133" v="6688" actId="20577"/>
          <ac:spMkLst>
            <pc:docMk/>
            <pc:sldMk cId="2437924884" sldId="474"/>
            <ac:spMk id="16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1T19:31:57.219" v="3645" actId="14100"/>
          <ac:cxnSpMkLst>
            <pc:docMk/>
            <pc:sldMk cId="2437924884" sldId="474"/>
            <ac:cxnSpMk id="6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1T19:31:51.966" v="3644" actId="14100"/>
          <ac:cxnSpMkLst>
            <pc:docMk/>
            <pc:sldMk cId="2437924884" sldId="474"/>
            <ac:cxnSpMk id="8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1T19:32:28.200" v="3663" actId="14100"/>
          <ac:cxnSpMkLst>
            <pc:docMk/>
            <pc:sldMk cId="2437924884" sldId="474"/>
            <ac:cxnSpMk id="10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1T19:32:41.366" v="3665" actId="14100"/>
          <ac:cxnSpMkLst>
            <pc:docMk/>
            <pc:sldMk cId="2437924884" sldId="474"/>
            <ac:cxnSpMk id="12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1T19:32:58.027" v="3666" actId="14100"/>
          <ac:cxnSpMkLst>
            <pc:docMk/>
            <pc:sldMk cId="2437924884" sldId="474"/>
            <ac:cxnSpMk id="14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6T20:35:41.309" v="6589" actId="14100"/>
          <ac:cxnSpMkLst>
            <pc:docMk/>
            <pc:sldMk cId="2437924884" sldId="474"/>
            <ac:cxnSpMk id="17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6T20:37:26.381" v="6773" actId="14100"/>
        <pc:sldMkLst>
          <pc:docMk/>
          <pc:sldMk cId="4191585413" sldId="475"/>
        </pc:sldMkLst>
        <pc:spChg chg="mod ord">
          <ac:chgData name="Robert Gunning" userId="2a64ed2d-3344-456a-961d-ca62d1505fc6" providerId="ADAL" clId="{7A54616F-73D1-48E6-96D2-A601C38C0641}" dt="2020-10-01T20:03:30.088" v="3686" actId="1076"/>
          <ac:spMkLst>
            <pc:docMk/>
            <pc:sldMk cId="4191585413" sldId="475"/>
            <ac:spMk id="7" creationId="{1EF1CE35-D5A3-4FD4-820D-2878824CC881}"/>
          </ac:spMkLst>
        </pc:spChg>
        <pc:spChg chg="mod ord">
          <ac:chgData name="Robert Gunning" userId="2a64ed2d-3344-456a-961d-ca62d1505fc6" providerId="ADAL" clId="{7A54616F-73D1-48E6-96D2-A601C38C0641}" dt="2020-10-01T20:03:54.882" v="3691" actId="1076"/>
          <ac:spMkLst>
            <pc:docMk/>
            <pc:sldMk cId="4191585413" sldId="475"/>
            <ac:spMk id="9" creationId="{1EF1CE35-D5A3-4FD4-820D-2878824CC881}"/>
          </ac:spMkLst>
        </pc:spChg>
        <pc:spChg chg="mod ord">
          <ac:chgData name="Robert Gunning" userId="2a64ed2d-3344-456a-961d-ca62d1505fc6" providerId="ADAL" clId="{7A54616F-73D1-48E6-96D2-A601C38C0641}" dt="2020-10-01T20:04:12.745" v="3695" actId="1076"/>
          <ac:spMkLst>
            <pc:docMk/>
            <pc:sldMk cId="4191585413" sldId="475"/>
            <ac:spMk id="11" creationId="{1EF1CE35-D5A3-4FD4-820D-2878824CC881}"/>
          </ac:spMkLst>
        </pc:spChg>
        <pc:spChg chg="mod ord">
          <ac:chgData name="Robert Gunning" userId="2a64ed2d-3344-456a-961d-ca62d1505fc6" providerId="ADAL" clId="{7A54616F-73D1-48E6-96D2-A601C38C0641}" dt="2020-10-06T20:37:26.381" v="6773" actId="14100"/>
          <ac:spMkLst>
            <pc:docMk/>
            <pc:sldMk cId="4191585413" sldId="475"/>
            <ac:spMk id="15" creationId="{1EF1CE35-D5A3-4FD4-820D-2878824CC881}"/>
          </ac:spMkLst>
        </pc:spChg>
        <pc:spChg chg="mod ord">
          <ac:chgData name="Robert Gunning" userId="2a64ed2d-3344-456a-961d-ca62d1505fc6" providerId="ADAL" clId="{7A54616F-73D1-48E6-96D2-A601C38C0641}" dt="2020-10-01T20:04:28.597" v="3698" actId="1076"/>
          <ac:spMkLst>
            <pc:docMk/>
            <pc:sldMk cId="4191585413" sldId="475"/>
            <ac:spMk id="16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6T20:37:26.381" v="6773" actId="14100"/>
          <ac:cxnSpMkLst>
            <pc:docMk/>
            <pc:sldMk cId="4191585413" sldId="475"/>
            <ac:cxnSpMk id="6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1T20:03:30.088" v="3686" actId="1076"/>
          <ac:cxnSpMkLst>
            <pc:docMk/>
            <pc:sldMk cId="4191585413" sldId="475"/>
            <ac:cxnSpMk id="8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1T20:04:39.467" v="3700" actId="14100"/>
          <ac:cxnSpMkLst>
            <pc:docMk/>
            <pc:sldMk cId="4191585413" sldId="475"/>
            <ac:cxnSpMk id="10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1T20:04:16.025" v="3696" actId="14100"/>
          <ac:cxnSpMkLst>
            <pc:docMk/>
            <pc:sldMk cId="4191585413" sldId="475"/>
            <ac:cxnSpMk id="12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1T20:04:34.597" v="3699" actId="14100"/>
          <ac:cxnSpMkLst>
            <pc:docMk/>
            <pc:sldMk cId="4191585413" sldId="475"/>
            <ac:cxnSpMk id="17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2T13:57:27.667" v="4335" actId="404"/>
        <pc:sldMkLst>
          <pc:docMk/>
          <pc:sldMk cId="2483500565" sldId="477"/>
        </pc:sldMkLst>
        <pc:spChg chg="mod">
          <ac:chgData name="Robert Gunning" userId="2a64ed2d-3344-456a-961d-ca62d1505fc6" providerId="ADAL" clId="{7A54616F-73D1-48E6-96D2-A601C38C0641}" dt="2020-10-02T13:57:27.667" v="4335" actId="404"/>
          <ac:spMkLst>
            <pc:docMk/>
            <pc:sldMk cId="2483500565" sldId="477"/>
            <ac:spMk id="4" creationId="{DA6A88C1-D150-4BB8-906B-0C592EB9769A}"/>
          </ac:spMkLst>
        </pc:spChg>
      </pc:sldChg>
      <pc:sldChg chg="del">
        <pc:chgData name="Robert Gunning" userId="2a64ed2d-3344-456a-961d-ca62d1505fc6" providerId="ADAL" clId="{7A54616F-73D1-48E6-96D2-A601C38C0641}" dt="2020-10-01T20:07:40.407" v="3723" actId="47"/>
        <pc:sldMkLst>
          <pc:docMk/>
          <pc:sldMk cId="3275975755" sldId="478"/>
        </pc:sldMkLst>
      </pc:sldChg>
      <pc:sldChg chg="addSp modSp mod">
        <pc:chgData name="Robert Gunning" userId="2a64ed2d-3344-456a-961d-ca62d1505fc6" providerId="ADAL" clId="{7A54616F-73D1-48E6-96D2-A601C38C0641}" dt="2020-10-01T20:09:44.576" v="3746" actId="14100"/>
        <pc:sldMkLst>
          <pc:docMk/>
          <pc:sldMk cId="1787863847" sldId="479"/>
        </pc:sldMkLst>
        <pc:spChg chg="add mod">
          <ac:chgData name="Robert Gunning" userId="2a64ed2d-3344-456a-961d-ca62d1505fc6" providerId="ADAL" clId="{7A54616F-73D1-48E6-96D2-A601C38C0641}" dt="2020-10-01T20:07:54.683" v="3725" actId="255"/>
          <ac:spMkLst>
            <pc:docMk/>
            <pc:sldMk cId="1787863847" sldId="479"/>
            <ac:spMk id="3" creationId="{ADAA2C34-E16E-4110-9A1C-464591FF6048}"/>
          </ac:spMkLst>
        </pc:spChg>
        <pc:spChg chg="mod">
          <ac:chgData name="Robert Gunning" userId="2a64ed2d-3344-456a-961d-ca62d1505fc6" providerId="ADAL" clId="{7A54616F-73D1-48E6-96D2-A601C38C0641}" dt="2020-10-01T20:09:32.510" v="3741" actId="1076"/>
          <ac:spMkLst>
            <pc:docMk/>
            <pc:sldMk cId="1787863847" sldId="479"/>
            <ac:spMk id="15" creationId="{1EF1CE35-D5A3-4FD4-820D-2878824CC881}"/>
          </ac:spMkLst>
        </pc:spChg>
        <pc:picChg chg="mod">
          <ac:chgData name="Robert Gunning" userId="2a64ed2d-3344-456a-961d-ca62d1505fc6" providerId="ADAL" clId="{7A54616F-73D1-48E6-96D2-A601C38C0641}" dt="2020-10-01T20:09:32.946" v="3742" actId="14100"/>
          <ac:picMkLst>
            <pc:docMk/>
            <pc:sldMk cId="1787863847" sldId="479"/>
            <ac:picMk id="4" creationId="{00000000-0000-0000-0000-000000000000}"/>
          </ac:picMkLst>
        </pc:picChg>
        <pc:cxnChg chg="mod">
          <ac:chgData name="Robert Gunning" userId="2a64ed2d-3344-456a-961d-ca62d1505fc6" providerId="ADAL" clId="{7A54616F-73D1-48E6-96D2-A601C38C0641}" dt="2020-10-01T20:09:32.510" v="3741" actId="1076"/>
          <ac:cxnSpMkLst>
            <pc:docMk/>
            <pc:sldMk cId="1787863847" sldId="479"/>
            <ac:cxnSpMk id="6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1T20:09:32.510" v="3741" actId="1076"/>
          <ac:cxnSpMkLst>
            <pc:docMk/>
            <pc:sldMk cId="1787863847" sldId="479"/>
            <ac:cxnSpMk id="7" creationId="{00000000-0000-0000-0000-000000000000}"/>
          </ac:cxnSpMkLst>
        </pc:cxnChg>
        <pc:cxnChg chg="add mod">
          <ac:chgData name="Robert Gunning" userId="2a64ed2d-3344-456a-961d-ca62d1505fc6" providerId="ADAL" clId="{7A54616F-73D1-48E6-96D2-A601C38C0641}" dt="2020-10-01T20:09:44.576" v="3746" actId="14100"/>
          <ac:cxnSpMkLst>
            <pc:docMk/>
            <pc:sldMk cId="1787863847" sldId="479"/>
            <ac:cxnSpMk id="17" creationId="{5E47CCF9-B093-4BAE-A3FE-98CCBFB03652}"/>
          </ac:cxnSpMkLst>
        </pc:cxnChg>
      </pc:sldChg>
      <pc:sldChg chg="modSp mod">
        <pc:chgData name="Robert Gunning" userId="2a64ed2d-3344-456a-961d-ca62d1505fc6" providerId="ADAL" clId="{7A54616F-73D1-48E6-96D2-A601C38C0641}" dt="2020-10-01T20:15:01.919" v="3752" actId="14100"/>
        <pc:sldMkLst>
          <pc:docMk/>
          <pc:sldMk cId="3775356854" sldId="480"/>
        </pc:sldMkLst>
        <pc:spChg chg="mod">
          <ac:chgData name="Robert Gunning" userId="2a64ed2d-3344-456a-961d-ca62d1505fc6" providerId="ADAL" clId="{7A54616F-73D1-48E6-96D2-A601C38C0641}" dt="2020-10-01T20:14:32.233" v="3749" actId="14100"/>
          <ac:spMkLst>
            <pc:docMk/>
            <pc:sldMk cId="3775356854" sldId="480"/>
            <ac:spMk id="15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1T20:15:01.919" v="3752" actId="14100"/>
          <ac:cxnSpMkLst>
            <pc:docMk/>
            <pc:sldMk cId="3775356854" sldId="480"/>
            <ac:cxnSpMk id="7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1T20:14:35.848" v="3750" actId="13822"/>
          <ac:cxnSpMkLst>
            <pc:docMk/>
            <pc:sldMk cId="3775356854" sldId="480"/>
            <ac:cxnSpMk id="9" creationId="{00000000-0000-0000-0000-000000000000}"/>
          </ac:cxnSpMkLst>
        </pc:cxnChg>
      </pc:sldChg>
      <pc:sldChg chg="del">
        <pc:chgData name="Robert Gunning" userId="2a64ed2d-3344-456a-961d-ca62d1505fc6" providerId="ADAL" clId="{7A54616F-73D1-48E6-96D2-A601C38C0641}" dt="2020-10-01T20:15:16.948" v="3753" actId="47"/>
        <pc:sldMkLst>
          <pc:docMk/>
          <pc:sldMk cId="1871043398" sldId="481"/>
        </pc:sldMkLst>
      </pc:sldChg>
      <pc:sldChg chg="addSp modSp del mod">
        <pc:chgData name="Robert Gunning" userId="2a64ed2d-3344-456a-961d-ca62d1505fc6" providerId="ADAL" clId="{7A54616F-73D1-48E6-96D2-A601C38C0641}" dt="2020-10-01T20:17:42.880" v="3775" actId="47"/>
        <pc:sldMkLst>
          <pc:docMk/>
          <pc:sldMk cId="3270672564" sldId="482"/>
        </pc:sldMkLst>
        <pc:spChg chg="add mod">
          <ac:chgData name="Robert Gunning" userId="2a64ed2d-3344-456a-961d-ca62d1505fc6" providerId="ADAL" clId="{7A54616F-73D1-48E6-96D2-A601C38C0641}" dt="2020-10-01T20:16:51.383" v="3768" actId="1076"/>
          <ac:spMkLst>
            <pc:docMk/>
            <pc:sldMk cId="3270672564" sldId="482"/>
            <ac:spMk id="3" creationId="{FC8B414C-0B43-4C52-95E6-78B7809960C1}"/>
          </ac:spMkLst>
        </pc:spChg>
        <pc:spChg chg="mod">
          <ac:chgData name="Robert Gunning" userId="2a64ed2d-3344-456a-961d-ca62d1505fc6" providerId="ADAL" clId="{7A54616F-73D1-48E6-96D2-A601C38C0641}" dt="2020-10-01T20:16:48.639" v="3767" actId="1076"/>
          <ac:spMkLst>
            <pc:docMk/>
            <pc:sldMk cId="3270672564" sldId="482"/>
            <ac:spMk id="15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1T20:16:58.976" v="3770" actId="14100"/>
          <ac:cxnSpMkLst>
            <pc:docMk/>
            <pc:sldMk cId="3270672564" sldId="482"/>
            <ac:cxnSpMk id="9" creationId="{00000000-0000-0000-0000-000000000000}"/>
          </ac:cxnSpMkLst>
        </pc:cxnChg>
        <pc:cxnChg chg="add mod">
          <ac:chgData name="Robert Gunning" userId="2a64ed2d-3344-456a-961d-ca62d1505fc6" providerId="ADAL" clId="{7A54616F-73D1-48E6-96D2-A601C38C0641}" dt="2020-10-01T20:17:08.685" v="3774" actId="14100"/>
          <ac:cxnSpMkLst>
            <pc:docMk/>
            <pc:sldMk cId="3270672564" sldId="482"/>
            <ac:cxnSpMk id="10" creationId="{AD5D4ECB-6F98-49A0-9CF1-6CFAD15001A7}"/>
          </ac:cxnSpMkLst>
        </pc:cxnChg>
      </pc:sldChg>
      <pc:sldChg chg="addSp modSp mod">
        <pc:chgData name="Robert Gunning" userId="2a64ed2d-3344-456a-961d-ca62d1505fc6" providerId="ADAL" clId="{7A54616F-73D1-48E6-96D2-A601C38C0641}" dt="2020-10-01T20:21:03.966" v="3882" actId="14100"/>
        <pc:sldMkLst>
          <pc:docMk/>
          <pc:sldMk cId="105948920" sldId="483"/>
        </pc:sldMkLst>
        <pc:spChg chg="add mod">
          <ac:chgData name="Robert Gunning" userId="2a64ed2d-3344-456a-961d-ca62d1505fc6" providerId="ADAL" clId="{7A54616F-73D1-48E6-96D2-A601C38C0641}" dt="2020-10-01T20:20:40.377" v="3877" actId="14100"/>
          <ac:spMkLst>
            <pc:docMk/>
            <pc:sldMk cId="105948920" sldId="483"/>
            <ac:spMk id="4" creationId="{8253671E-0FE0-4078-87E0-94DBCD921004}"/>
          </ac:spMkLst>
        </pc:spChg>
        <pc:spChg chg="mod">
          <ac:chgData name="Robert Gunning" userId="2a64ed2d-3344-456a-961d-ca62d1505fc6" providerId="ADAL" clId="{7A54616F-73D1-48E6-96D2-A601C38C0641}" dt="2020-10-01T20:20:52.690" v="3881" actId="14100"/>
          <ac:spMkLst>
            <pc:docMk/>
            <pc:sldMk cId="105948920" sldId="483"/>
            <ac:spMk id="11" creationId="{1EF1CE35-D5A3-4FD4-820D-2878824CC881}"/>
          </ac:spMkLst>
        </pc:spChg>
        <pc:spChg chg="mod">
          <ac:chgData name="Robert Gunning" userId="2a64ed2d-3344-456a-961d-ca62d1505fc6" providerId="ADAL" clId="{7A54616F-73D1-48E6-96D2-A601C38C0641}" dt="2020-10-01T20:19:56.170" v="3842" actId="1076"/>
          <ac:spMkLst>
            <pc:docMk/>
            <pc:sldMk cId="105948920" sldId="483"/>
            <ac:spMk id="15" creationId="{1EF1CE35-D5A3-4FD4-820D-2878824CC881}"/>
          </ac:spMkLst>
        </pc:spChg>
        <pc:cxnChg chg="mod ord">
          <ac:chgData name="Robert Gunning" userId="2a64ed2d-3344-456a-961d-ca62d1505fc6" providerId="ADAL" clId="{7A54616F-73D1-48E6-96D2-A601C38C0641}" dt="2020-10-01T20:19:59.197" v="3843" actId="14100"/>
          <ac:cxnSpMkLst>
            <pc:docMk/>
            <pc:sldMk cId="105948920" sldId="483"/>
            <ac:cxnSpMk id="9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1T20:21:03.966" v="3882" actId="14100"/>
          <ac:cxnSpMkLst>
            <pc:docMk/>
            <pc:sldMk cId="105948920" sldId="483"/>
            <ac:cxnSpMk id="12" creationId="{00000000-0000-0000-0000-000000000000}"/>
          </ac:cxnSpMkLst>
        </pc:cxnChg>
        <pc:cxnChg chg="add mod">
          <ac:chgData name="Robert Gunning" userId="2a64ed2d-3344-456a-961d-ca62d1505fc6" providerId="ADAL" clId="{7A54616F-73D1-48E6-96D2-A601C38C0641}" dt="2020-10-01T20:20:40.377" v="3877" actId="14100"/>
          <ac:cxnSpMkLst>
            <pc:docMk/>
            <pc:sldMk cId="105948920" sldId="483"/>
            <ac:cxnSpMk id="13" creationId="{C01FCF2B-D6B7-418B-B52E-D13E00300B36}"/>
          </ac:cxnSpMkLst>
        </pc:cxnChg>
        <pc:cxnChg chg="mod">
          <ac:chgData name="Robert Gunning" userId="2a64ed2d-3344-456a-961d-ca62d1505fc6" providerId="ADAL" clId="{7A54616F-73D1-48E6-96D2-A601C38C0641}" dt="2020-10-01T20:20:52.690" v="3881" actId="14100"/>
          <ac:cxnSpMkLst>
            <pc:docMk/>
            <pc:sldMk cId="105948920" sldId="483"/>
            <ac:cxnSpMk id="14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1T20:21:38.074" v="3886" actId="14100"/>
        <pc:sldMkLst>
          <pc:docMk/>
          <pc:sldMk cId="1288185795" sldId="484"/>
        </pc:sldMkLst>
        <pc:spChg chg="mod">
          <ac:chgData name="Robert Gunning" userId="2a64ed2d-3344-456a-961d-ca62d1505fc6" providerId="ADAL" clId="{7A54616F-73D1-48E6-96D2-A601C38C0641}" dt="2020-10-01T20:21:38.074" v="3886" actId="14100"/>
          <ac:spMkLst>
            <pc:docMk/>
            <pc:sldMk cId="1288185795" sldId="484"/>
            <ac:spMk id="11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1T20:21:38.074" v="3886" actId="14100"/>
          <ac:cxnSpMkLst>
            <pc:docMk/>
            <pc:sldMk cId="1288185795" sldId="484"/>
            <ac:cxnSpMk id="12" creationId="{00000000-0000-0000-0000-000000000000}"/>
          </ac:cxnSpMkLst>
        </pc:cxnChg>
      </pc:sldChg>
      <pc:sldChg chg="del">
        <pc:chgData name="Robert Gunning" userId="2a64ed2d-3344-456a-961d-ca62d1505fc6" providerId="ADAL" clId="{7A54616F-73D1-48E6-96D2-A601C38C0641}" dt="2020-10-01T20:22:19.028" v="3890" actId="47"/>
        <pc:sldMkLst>
          <pc:docMk/>
          <pc:sldMk cId="4039246237" sldId="485"/>
        </pc:sldMkLst>
      </pc:sldChg>
      <pc:sldChg chg="addSp modSp mod">
        <pc:chgData name="Robert Gunning" userId="2a64ed2d-3344-456a-961d-ca62d1505fc6" providerId="ADAL" clId="{7A54616F-73D1-48E6-96D2-A601C38C0641}" dt="2020-10-01T20:23:13.056" v="3905" actId="14100"/>
        <pc:sldMkLst>
          <pc:docMk/>
          <pc:sldMk cId="1087390133" sldId="486"/>
        </pc:sldMkLst>
        <pc:spChg chg="add mod">
          <ac:chgData name="Robert Gunning" userId="2a64ed2d-3344-456a-961d-ca62d1505fc6" providerId="ADAL" clId="{7A54616F-73D1-48E6-96D2-A601C38C0641}" dt="2020-10-01T20:22:41.605" v="3897" actId="14100"/>
          <ac:spMkLst>
            <pc:docMk/>
            <pc:sldMk cId="1087390133" sldId="486"/>
            <ac:spMk id="3" creationId="{BD887E2D-57F6-4026-8DE3-8A25283E2E43}"/>
          </ac:spMkLst>
        </pc:spChg>
        <pc:spChg chg="mod">
          <ac:chgData name="Robert Gunning" userId="2a64ed2d-3344-456a-961d-ca62d1505fc6" providerId="ADAL" clId="{7A54616F-73D1-48E6-96D2-A601C38C0641}" dt="2020-10-01T20:22:41.605" v="3897" actId="14100"/>
          <ac:spMkLst>
            <pc:docMk/>
            <pc:sldMk cId="1087390133" sldId="486"/>
            <ac:spMk id="11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1T20:22:52.060" v="3901" actId="14100"/>
          <ac:cxnSpMkLst>
            <pc:docMk/>
            <pc:sldMk cId="1087390133" sldId="486"/>
            <ac:cxnSpMk id="9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1T20:23:00.572" v="3902" actId="14100"/>
          <ac:cxnSpMkLst>
            <pc:docMk/>
            <pc:sldMk cId="1087390133" sldId="486"/>
            <ac:cxnSpMk id="12" creationId="{00000000-0000-0000-0000-000000000000}"/>
          </ac:cxnSpMkLst>
        </pc:cxnChg>
        <pc:cxnChg chg="add mod">
          <ac:chgData name="Robert Gunning" userId="2a64ed2d-3344-456a-961d-ca62d1505fc6" providerId="ADAL" clId="{7A54616F-73D1-48E6-96D2-A601C38C0641}" dt="2020-10-01T20:23:13.056" v="3905" actId="14100"/>
          <ac:cxnSpMkLst>
            <pc:docMk/>
            <pc:sldMk cId="1087390133" sldId="486"/>
            <ac:cxnSpMk id="15" creationId="{4B12F4F9-C7BB-4DE4-A018-142130925174}"/>
          </ac:cxnSpMkLst>
        </pc:cxnChg>
      </pc:sldChg>
      <pc:sldChg chg="del">
        <pc:chgData name="Robert Gunning" userId="2a64ed2d-3344-456a-961d-ca62d1505fc6" providerId="ADAL" clId="{7A54616F-73D1-48E6-96D2-A601C38C0641}" dt="2020-10-01T20:22:02.815" v="3887" actId="47"/>
        <pc:sldMkLst>
          <pc:docMk/>
          <pc:sldMk cId="2950223712" sldId="487"/>
        </pc:sldMkLst>
      </pc:sldChg>
      <pc:sldChg chg="modSp mod">
        <pc:chgData name="Robert Gunning" userId="2a64ed2d-3344-456a-961d-ca62d1505fc6" providerId="ADAL" clId="{7A54616F-73D1-48E6-96D2-A601C38C0641}" dt="2020-10-01T20:24:08.238" v="3910" actId="14100"/>
        <pc:sldMkLst>
          <pc:docMk/>
          <pc:sldMk cId="2043043026" sldId="488"/>
        </pc:sldMkLst>
        <pc:spChg chg="mod">
          <ac:chgData name="Robert Gunning" userId="2a64ed2d-3344-456a-961d-ca62d1505fc6" providerId="ADAL" clId="{7A54616F-73D1-48E6-96D2-A601C38C0641}" dt="2020-10-01T20:24:02.341" v="3908" actId="14100"/>
          <ac:spMkLst>
            <pc:docMk/>
            <pc:sldMk cId="2043043026" sldId="488"/>
            <ac:spMk id="11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1T20:24:08.238" v="3910" actId="14100"/>
          <ac:cxnSpMkLst>
            <pc:docMk/>
            <pc:sldMk cId="2043043026" sldId="488"/>
            <ac:cxnSpMk id="12" creationId="{00000000-0000-0000-0000-000000000000}"/>
          </ac:cxnSpMkLst>
        </pc:cxnChg>
      </pc:sldChg>
      <pc:sldChg chg="del">
        <pc:chgData name="Robert Gunning" userId="2a64ed2d-3344-456a-961d-ca62d1505fc6" providerId="ADAL" clId="{7A54616F-73D1-48E6-96D2-A601C38C0641}" dt="2020-10-01T20:24:41.506" v="3914" actId="47"/>
        <pc:sldMkLst>
          <pc:docMk/>
          <pc:sldMk cId="2215699795" sldId="489"/>
        </pc:sldMkLst>
      </pc:sldChg>
      <pc:sldChg chg="addSp modSp mod">
        <pc:chgData name="Robert Gunning" userId="2a64ed2d-3344-456a-961d-ca62d1505fc6" providerId="ADAL" clId="{7A54616F-73D1-48E6-96D2-A601C38C0641}" dt="2020-10-01T20:25:35.078" v="3930" actId="14100"/>
        <pc:sldMkLst>
          <pc:docMk/>
          <pc:sldMk cId="3240387434" sldId="490"/>
        </pc:sldMkLst>
        <pc:spChg chg="add mod">
          <ac:chgData name="Robert Gunning" userId="2a64ed2d-3344-456a-961d-ca62d1505fc6" providerId="ADAL" clId="{7A54616F-73D1-48E6-96D2-A601C38C0641}" dt="2020-10-01T20:25:25.754" v="3928" actId="14100"/>
          <ac:spMkLst>
            <pc:docMk/>
            <pc:sldMk cId="3240387434" sldId="490"/>
            <ac:spMk id="3" creationId="{B97023EB-6CF5-4388-B69F-0CC2EB9B6B30}"/>
          </ac:spMkLst>
        </pc:spChg>
        <pc:spChg chg="mod">
          <ac:chgData name="Robert Gunning" userId="2a64ed2d-3344-456a-961d-ca62d1505fc6" providerId="ADAL" clId="{7A54616F-73D1-48E6-96D2-A601C38C0641}" dt="2020-10-01T20:25:25.754" v="3928" actId="14100"/>
          <ac:spMkLst>
            <pc:docMk/>
            <pc:sldMk cId="3240387434" sldId="490"/>
            <ac:spMk id="11" creationId="{1EF1CE35-D5A3-4FD4-820D-2878824CC881}"/>
          </ac:spMkLst>
        </pc:spChg>
        <pc:cxnChg chg="add mod">
          <ac:chgData name="Robert Gunning" userId="2a64ed2d-3344-456a-961d-ca62d1505fc6" providerId="ADAL" clId="{7A54616F-73D1-48E6-96D2-A601C38C0641}" dt="2020-10-01T20:25:35.078" v="3930" actId="14100"/>
          <ac:cxnSpMkLst>
            <pc:docMk/>
            <pc:sldMk cId="3240387434" sldId="490"/>
            <ac:cxnSpMk id="9" creationId="{DDE6A1D3-51E1-4BCB-BA60-ABBCA1FA2DDE}"/>
          </ac:cxnSpMkLst>
        </pc:cxnChg>
        <pc:cxnChg chg="mod">
          <ac:chgData name="Robert Gunning" userId="2a64ed2d-3344-456a-961d-ca62d1505fc6" providerId="ADAL" clId="{7A54616F-73D1-48E6-96D2-A601C38C0641}" dt="2020-10-01T20:25:30.623" v="3929" actId="13822"/>
          <ac:cxnSpMkLst>
            <pc:docMk/>
            <pc:sldMk cId="3240387434" sldId="490"/>
            <ac:cxnSpMk id="12" creationId="{00000000-0000-0000-0000-000000000000}"/>
          </ac:cxnSpMkLst>
        </pc:cxnChg>
      </pc:sldChg>
      <pc:sldChg chg="del">
        <pc:chgData name="Robert Gunning" userId="2a64ed2d-3344-456a-961d-ca62d1505fc6" providerId="ADAL" clId="{7A54616F-73D1-48E6-96D2-A601C38C0641}" dt="2020-10-01T20:26:02.219" v="3933" actId="47"/>
        <pc:sldMkLst>
          <pc:docMk/>
          <pc:sldMk cId="197828589" sldId="491"/>
        </pc:sldMkLst>
      </pc:sldChg>
      <pc:sldChg chg="addSp modSp mod">
        <pc:chgData name="Robert Gunning" userId="2a64ed2d-3344-456a-961d-ca62d1505fc6" providerId="ADAL" clId="{7A54616F-73D1-48E6-96D2-A601C38C0641}" dt="2020-10-01T20:26:48.372" v="3944" actId="14100"/>
        <pc:sldMkLst>
          <pc:docMk/>
          <pc:sldMk cId="3015095355" sldId="492"/>
        </pc:sldMkLst>
        <pc:spChg chg="add mod">
          <ac:chgData name="Robert Gunning" userId="2a64ed2d-3344-456a-961d-ca62d1505fc6" providerId="ADAL" clId="{7A54616F-73D1-48E6-96D2-A601C38C0641}" dt="2020-10-01T20:26:28.579" v="3938" actId="14100"/>
          <ac:spMkLst>
            <pc:docMk/>
            <pc:sldMk cId="3015095355" sldId="492"/>
            <ac:spMk id="4" creationId="{F85DC441-C5BB-442A-BE7A-5D2857739530}"/>
          </ac:spMkLst>
        </pc:spChg>
        <pc:spChg chg="mod">
          <ac:chgData name="Robert Gunning" userId="2a64ed2d-3344-456a-961d-ca62d1505fc6" providerId="ADAL" clId="{7A54616F-73D1-48E6-96D2-A601C38C0641}" dt="2020-10-01T20:26:28.579" v="3938" actId="14100"/>
          <ac:spMkLst>
            <pc:docMk/>
            <pc:sldMk cId="3015095355" sldId="492"/>
            <ac:spMk id="11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1T20:26:38.614" v="3941" actId="14100"/>
          <ac:cxnSpMkLst>
            <pc:docMk/>
            <pc:sldMk cId="3015095355" sldId="492"/>
            <ac:cxnSpMk id="7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1T20:26:36.037" v="3940" actId="14100"/>
          <ac:cxnSpMkLst>
            <pc:docMk/>
            <pc:sldMk cId="3015095355" sldId="492"/>
            <ac:cxnSpMk id="12" creationId="{00000000-0000-0000-0000-000000000000}"/>
          </ac:cxnSpMkLst>
        </pc:cxnChg>
        <pc:cxnChg chg="add mod">
          <ac:chgData name="Robert Gunning" userId="2a64ed2d-3344-456a-961d-ca62d1505fc6" providerId="ADAL" clId="{7A54616F-73D1-48E6-96D2-A601C38C0641}" dt="2020-10-01T20:26:48.372" v="3944" actId="14100"/>
          <ac:cxnSpMkLst>
            <pc:docMk/>
            <pc:sldMk cId="3015095355" sldId="492"/>
            <ac:cxnSpMk id="13" creationId="{EDCDC9C0-6B1D-4EB4-8EDA-F346A3DABA71}"/>
          </ac:cxnSpMkLst>
        </pc:cxnChg>
      </pc:sldChg>
      <pc:sldChg chg="modSp mod">
        <pc:chgData name="Robert Gunning" userId="2a64ed2d-3344-456a-961d-ca62d1505fc6" providerId="ADAL" clId="{7A54616F-73D1-48E6-96D2-A601C38C0641}" dt="2020-10-02T13:23:50.524" v="3953" actId="14100"/>
        <pc:sldMkLst>
          <pc:docMk/>
          <pc:sldMk cId="1359501348" sldId="493"/>
        </pc:sldMkLst>
        <pc:spChg chg="mod">
          <ac:chgData name="Robert Gunning" userId="2a64ed2d-3344-456a-961d-ca62d1505fc6" providerId="ADAL" clId="{7A54616F-73D1-48E6-96D2-A601C38C0641}" dt="2020-10-02T13:23:50.524" v="3953" actId="14100"/>
          <ac:spMkLst>
            <pc:docMk/>
            <pc:sldMk cId="1359501348" sldId="493"/>
            <ac:spMk id="11" creationId="{1EF1CE35-D5A3-4FD4-820D-2878824CC881}"/>
          </ac:spMkLst>
        </pc:spChg>
        <pc:picChg chg="mod">
          <ac:chgData name="Robert Gunning" userId="2a64ed2d-3344-456a-961d-ca62d1505fc6" providerId="ADAL" clId="{7A54616F-73D1-48E6-96D2-A601C38C0641}" dt="2020-10-02T13:23:48.709" v="3952" actId="1076"/>
          <ac:picMkLst>
            <pc:docMk/>
            <pc:sldMk cId="1359501348" sldId="493"/>
            <ac:picMk id="4" creationId="{00000000-0000-0000-0000-000000000000}"/>
          </ac:picMkLst>
        </pc:picChg>
        <pc:cxnChg chg="mod">
          <ac:chgData name="Robert Gunning" userId="2a64ed2d-3344-456a-961d-ca62d1505fc6" providerId="ADAL" clId="{7A54616F-73D1-48E6-96D2-A601C38C0641}" dt="2020-10-02T13:23:50.524" v="3953" actId="14100"/>
          <ac:cxnSpMkLst>
            <pc:docMk/>
            <pc:sldMk cId="1359501348" sldId="493"/>
            <ac:cxnSpMk id="7" creationId="{00000000-0000-0000-0000-000000000000}"/>
          </ac:cxnSpMkLst>
        </pc:cxnChg>
      </pc:sldChg>
      <pc:sldChg chg="del">
        <pc:chgData name="Robert Gunning" userId="2a64ed2d-3344-456a-961d-ca62d1505fc6" providerId="ADAL" clId="{7A54616F-73D1-48E6-96D2-A601C38C0641}" dt="2020-10-02T13:24:25.624" v="3958" actId="47"/>
        <pc:sldMkLst>
          <pc:docMk/>
          <pc:sldMk cId="1299849529" sldId="494"/>
        </pc:sldMkLst>
      </pc:sldChg>
      <pc:sldChg chg="addSp modSp mod">
        <pc:chgData name="Robert Gunning" userId="2a64ed2d-3344-456a-961d-ca62d1505fc6" providerId="ADAL" clId="{7A54616F-73D1-48E6-96D2-A601C38C0641}" dt="2020-10-02T13:29:28.898" v="4071" actId="1076"/>
        <pc:sldMkLst>
          <pc:docMk/>
          <pc:sldMk cId="2439042995" sldId="495"/>
        </pc:sldMkLst>
        <pc:spChg chg="add mod">
          <ac:chgData name="Robert Gunning" userId="2a64ed2d-3344-456a-961d-ca62d1505fc6" providerId="ADAL" clId="{7A54616F-73D1-48E6-96D2-A601C38C0641}" dt="2020-10-02T13:29:28.898" v="4071" actId="1076"/>
          <ac:spMkLst>
            <pc:docMk/>
            <pc:sldMk cId="2439042995" sldId="495"/>
            <ac:spMk id="3" creationId="{34BEDDAC-A485-4404-B83A-CD677EE5D793}"/>
          </ac:spMkLst>
        </pc:spChg>
        <pc:spChg chg="add mod">
          <ac:chgData name="Robert Gunning" userId="2a64ed2d-3344-456a-961d-ca62d1505fc6" providerId="ADAL" clId="{7A54616F-73D1-48E6-96D2-A601C38C0641}" dt="2020-10-02T13:29:25.026" v="4069" actId="1076"/>
          <ac:spMkLst>
            <pc:docMk/>
            <pc:sldMk cId="2439042995" sldId="495"/>
            <ac:spMk id="5" creationId="{523E7063-940F-4116-B42D-CC4446E8DE01}"/>
          </ac:spMkLst>
        </pc:spChg>
        <pc:spChg chg="mod">
          <ac:chgData name="Robert Gunning" userId="2a64ed2d-3344-456a-961d-ca62d1505fc6" providerId="ADAL" clId="{7A54616F-73D1-48E6-96D2-A601C38C0641}" dt="2020-10-02T13:28:00.542" v="4060" actId="14100"/>
          <ac:spMkLst>
            <pc:docMk/>
            <pc:sldMk cId="2439042995" sldId="495"/>
            <ac:spMk id="11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2T13:28:00.542" v="4060" actId="14100"/>
          <ac:cxnSpMkLst>
            <pc:docMk/>
            <pc:sldMk cId="2439042995" sldId="495"/>
            <ac:cxnSpMk id="7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2T13:28:00.542" v="4060" actId="14100"/>
          <ac:cxnSpMkLst>
            <pc:docMk/>
            <pc:sldMk cId="2439042995" sldId="495"/>
            <ac:cxnSpMk id="8" creationId="{00000000-0000-0000-0000-000000000000}"/>
          </ac:cxnSpMkLst>
        </pc:cxnChg>
        <pc:cxnChg chg="add mod">
          <ac:chgData name="Robert Gunning" userId="2a64ed2d-3344-456a-961d-ca62d1505fc6" providerId="ADAL" clId="{7A54616F-73D1-48E6-96D2-A601C38C0641}" dt="2020-10-02T13:29:28.898" v="4071" actId="1076"/>
          <ac:cxnSpMkLst>
            <pc:docMk/>
            <pc:sldMk cId="2439042995" sldId="495"/>
            <ac:cxnSpMk id="19" creationId="{F6D3CD97-7045-4D3F-9878-4944B6DDC577}"/>
          </ac:cxnSpMkLst>
        </pc:cxnChg>
      </pc:sldChg>
      <pc:sldChg chg="del">
        <pc:chgData name="Robert Gunning" userId="2a64ed2d-3344-456a-961d-ca62d1505fc6" providerId="ADAL" clId="{7A54616F-73D1-48E6-96D2-A601C38C0641}" dt="2020-10-02T13:24:24.680" v="3957" actId="47"/>
        <pc:sldMkLst>
          <pc:docMk/>
          <pc:sldMk cId="1574436165" sldId="496"/>
        </pc:sldMkLst>
      </pc:sldChg>
      <pc:sldChg chg="addSp delSp modSp mod">
        <pc:chgData name="Robert Gunning" userId="2a64ed2d-3344-456a-961d-ca62d1505fc6" providerId="ADAL" clId="{7A54616F-73D1-48E6-96D2-A601C38C0641}" dt="2020-10-02T13:30:16.943" v="4083" actId="14100"/>
        <pc:sldMkLst>
          <pc:docMk/>
          <pc:sldMk cId="3604895623" sldId="497"/>
        </pc:sldMkLst>
        <pc:spChg chg="mod">
          <ac:chgData name="Robert Gunning" userId="2a64ed2d-3344-456a-961d-ca62d1505fc6" providerId="ADAL" clId="{7A54616F-73D1-48E6-96D2-A601C38C0641}" dt="2020-10-02T13:30:14.400" v="4082" actId="1076"/>
          <ac:spMkLst>
            <pc:docMk/>
            <pc:sldMk cId="3604895623" sldId="497"/>
            <ac:spMk id="11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2T13:30:16.943" v="4083" actId="14100"/>
          <ac:cxnSpMkLst>
            <pc:docMk/>
            <pc:sldMk cId="3604895623" sldId="497"/>
            <ac:cxnSpMk id="6" creationId="{00000000-0000-0000-0000-000000000000}"/>
          </ac:cxnSpMkLst>
        </pc:cxnChg>
        <pc:cxnChg chg="add del mod">
          <ac:chgData name="Robert Gunning" userId="2a64ed2d-3344-456a-961d-ca62d1505fc6" providerId="ADAL" clId="{7A54616F-73D1-48E6-96D2-A601C38C0641}" dt="2020-10-02T13:30:00.615" v="4078" actId="478"/>
          <ac:cxnSpMkLst>
            <pc:docMk/>
            <pc:sldMk cId="3604895623" sldId="497"/>
            <ac:cxnSpMk id="8" creationId="{00000000-0000-0000-0000-000000000000}"/>
          </ac:cxnSpMkLst>
        </pc:cxnChg>
      </pc:sldChg>
      <pc:sldChg chg="del">
        <pc:chgData name="Robert Gunning" userId="2a64ed2d-3344-456a-961d-ca62d1505fc6" providerId="ADAL" clId="{7A54616F-73D1-48E6-96D2-A601C38C0641}" dt="2020-10-02T14:29:05.966" v="4757" actId="47"/>
        <pc:sldMkLst>
          <pc:docMk/>
          <pc:sldMk cId="2383936975" sldId="498"/>
        </pc:sldMkLst>
      </pc:sldChg>
      <pc:sldChg chg="addSp delSp modSp mod">
        <pc:chgData name="Robert Gunning" userId="2a64ed2d-3344-456a-961d-ca62d1505fc6" providerId="ADAL" clId="{7A54616F-73D1-48E6-96D2-A601C38C0641}" dt="2020-10-02T13:40:57.826" v="4299" actId="14100"/>
        <pc:sldMkLst>
          <pc:docMk/>
          <pc:sldMk cId="2630349883" sldId="499"/>
        </pc:sldMkLst>
        <pc:spChg chg="add mod">
          <ac:chgData name="Robert Gunning" userId="2a64ed2d-3344-456a-961d-ca62d1505fc6" providerId="ADAL" clId="{7A54616F-73D1-48E6-96D2-A601C38C0641}" dt="2020-10-02T13:40:55.039" v="4298" actId="1076"/>
          <ac:spMkLst>
            <pc:docMk/>
            <pc:sldMk cId="2630349883" sldId="499"/>
            <ac:spMk id="4" creationId="{64B10220-0924-4EF3-8469-52188347A5EF}"/>
          </ac:spMkLst>
        </pc:spChg>
        <pc:spChg chg="mod">
          <ac:chgData name="Robert Gunning" userId="2a64ed2d-3344-456a-961d-ca62d1505fc6" providerId="ADAL" clId="{7A54616F-73D1-48E6-96D2-A601C38C0641}" dt="2020-10-02T13:40:26.262" v="4289" actId="1076"/>
          <ac:spMkLst>
            <pc:docMk/>
            <pc:sldMk cId="2630349883" sldId="499"/>
            <ac:spMk id="11" creationId="{1EF1CE35-D5A3-4FD4-820D-2878824CC881}"/>
          </ac:spMkLst>
        </pc:spChg>
        <pc:picChg chg="del">
          <ac:chgData name="Robert Gunning" userId="2a64ed2d-3344-456a-961d-ca62d1505fc6" providerId="ADAL" clId="{7A54616F-73D1-48E6-96D2-A601C38C0641}" dt="2020-10-02T13:37:22.830" v="4260" actId="478"/>
          <ac:picMkLst>
            <pc:docMk/>
            <pc:sldMk cId="2630349883" sldId="499"/>
            <ac:picMk id="3" creationId="{00000000-0000-0000-0000-000000000000}"/>
          </ac:picMkLst>
        </pc:picChg>
        <pc:picChg chg="add del mod ord">
          <ac:chgData name="Robert Gunning" userId="2a64ed2d-3344-456a-961d-ca62d1505fc6" providerId="ADAL" clId="{7A54616F-73D1-48E6-96D2-A601C38C0641}" dt="2020-10-02T13:38:35.404" v="4265" actId="478"/>
          <ac:picMkLst>
            <pc:docMk/>
            <pc:sldMk cId="2630349883" sldId="499"/>
            <ac:picMk id="7" creationId="{AA6130AD-C2F7-487B-88E6-7E2D77335150}"/>
          </ac:picMkLst>
        </pc:picChg>
        <pc:picChg chg="add mod ord">
          <ac:chgData name="Robert Gunning" userId="2a64ed2d-3344-456a-961d-ca62d1505fc6" providerId="ADAL" clId="{7A54616F-73D1-48E6-96D2-A601C38C0641}" dt="2020-10-02T13:38:59.222" v="4269" actId="1076"/>
          <ac:picMkLst>
            <pc:docMk/>
            <pc:sldMk cId="2630349883" sldId="499"/>
            <ac:picMk id="10" creationId="{B560A531-AB54-4C36-8747-62F4441E143C}"/>
          </ac:picMkLst>
        </pc:picChg>
        <pc:cxnChg chg="mod">
          <ac:chgData name="Robert Gunning" userId="2a64ed2d-3344-456a-961d-ca62d1505fc6" providerId="ADAL" clId="{7A54616F-73D1-48E6-96D2-A601C38C0641}" dt="2020-10-02T13:40:29.498" v="4290" actId="13822"/>
          <ac:cxnSpMkLst>
            <pc:docMk/>
            <pc:sldMk cId="2630349883" sldId="499"/>
            <ac:cxnSpMk id="8" creationId="{00000000-0000-0000-0000-000000000000}"/>
          </ac:cxnSpMkLst>
        </pc:cxnChg>
        <pc:cxnChg chg="add mod">
          <ac:chgData name="Robert Gunning" userId="2a64ed2d-3344-456a-961d-ca62d1505fc6" providerId="ADAL" clId="{7A54616F-73D1-48E6-96D2-A601C38C0641}" dt="2020-10-02T13:40:57.826" v="4299" actId="14100"/>
          <ac:cxnSpMkLst>
            <pc:docMk/>
            <pc:sldMk cId="2630349883" sldId="499"/>
            <ac:cxnSpMk id="14" creationId="{48FA303A-E31E-45F4-A7BB-0C6AD2EE92DC}"/>
          </ac:cxnSpMkLst>
        </pc:cxnChg>
      </pc:sldChg>
      <pc:sldChg chg="delSp modSp del mod">
        <pc:chgData name="Robert Gunning" userId="2a64ed2d-3344-456a-961d-ca62d1505fc6" providerId="ADAL" clId="{7A54616F-73D1-48E6-96D2-A601C38C0641}" dt="2020-10-02T13:55:28.808" v="4326" actId="47"/>
        <pc:sldMkLst>
          <pc:docMk/>
          <pc:sldMk cId="903500930" sldId="500"/>
        </pc:sldMkLst>
        <pc:spChg chg="del">
          <ac:chgData name="Robert Gunning" userId="2a64ed2d-3344-456a-961d-ca62d1505fc6" providerId="ADAL" clId="{7A54616F-73D1-48E6-96D2-A601C38C0641}" dt="2020-10-02T13:52:50.616" v="4300" actId="21"/>
          <ac:spMkLst>
            <pc:docMk/>
            <pc:sldMk cId="903500930" sldId="500"/>
            <ac:spMk id="11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2T13:52:50.616" v="4300" actId="21"/>
          <ac:cxnSpMkLst>
            <pc:docMk/>
            <pc:sldMk cId="903500930" sldId="500"/>
            <ac:cxnSpMk id="8" creationId="{00000000-0000-0000-0000-000000000000}"/>
          </ac:cxnSpMkLst>
        </pc:cxnChg>
      </pc:sldChg>
      <pc:sldChg chg="addSp modSp mod">
        <pc:chgData name="Robert Gunning" userId="2a64ed2d-3344-456a-961d-ca62d1505fc6" providerId="ADAL" clId="{7A54616F-73D1-48E6-96D2-A601C38C0641}" dt="2020-10-02T13:55:18.079" v="4324" actId="14100"/>
        <pc:sldMkLst>
          <pc:docMk/>
          <pc:sldMk cId="648028977" sldId="501"/>
        </pc:sldMkLst>
        <pc:spChg chg="add mod">
          <ac:chgData name="Robert Gunning" userId="2a64ed2d-3344-456a-961d-ca62d1505fc6" providerId="ADAL" clId="{7A54616F-73D1-48E6-96D2-A601C38C0641}" dt="2020-10-02T13:53:46.122" v="4312" actId="14100"/>
          <ac:spMkLst>
            <pc:docMk/>
            <pc:sldMk cId="648028977" sldId="501"/>
            <ac:spMk id="3" creationId="{DD58B613-29EA-4D9F-8287-1CD1521F4CE3}"/>
          </ac:spMkLst>
        </pc:spChg>
        <pc:spChg chg="add mod">
          <ac:chgData name="Robert Gunning" userId="2a64ed2d-3344-456a-961d-ca62d1505fc6" providerId="ADAL" clId="{7A54616F-73D1-48E6-96D2-A601C38C0641}" dt="2020-10-02T13:54:13.968" v="4318" actId="1076"/>
          <ac:spMkLst>
            <pc:docMk/>
            <pc:sldMk cId="648028977" sldId="501"/>
            <ac:spMk id="5" creationId="{0B23069B-6329-4018-981F-1E82D31D480B}"/>
          </ac:spMkLst>
        </pc:spChg>
        <pc:spChg chg="mod">
          <ac:chgData name="Robert Gunning" userId="2a64ed2d-3344-456a-961d-ca62d1505fc6" providerId="ADAL" clId="{7A54616F-73D1-48E6-96D2-A601C38C0641}" dt="2020-10-02T13:55:18.079" v="4324" actId="14100"/>
          <ac:spMkLst>
            <pc:docMk/>
            <pc:sldMk cId="648028977" sldId="501"/>
            <ac:spMk id="11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2T13:54:28.004" v="4320" actId="14100"/>
          <ac:cxnSpMkLst>
            <pc:docMk/>
            <pc:sldMk cId="648028977" sldId="501"/>
            <ac:cxnSpMk id="8" creationId="{00000000-0000-0000-0000-000000000000}"/>
          </ac:cxnSpMkLst>
        </pc:cxnChg>
        <pc:cxnChg chg="add mod">
          <ac:chgData name="Robert Gunning" userId="2a64ed2d-3344-456a-961d-ca62d1505fc6" providerId="ADAL" clId="{7A54616F-73D1-48E6-96D2-A601C38C0641}" dt="2020-10-02T13:54:03.195" v="4316" actId="14100"/>
          <ac:cxnSpMkLst>
            <pc:docMk/>
            <pc:sldMk cId="648028977" sldId="501"/>
            <ac:cxnSpMk id="12" creationId="{BF8E4C6C-44F2-4832-92A3-FA206820027C}"/>
          </ac:cxnSpMkLst>
        </pc:cxnChg>
        <pc:cxnChg chg="add mod">
          <ac:chgData name="Robert Gunning" userId="2a64ed2d-3344-456a-961d-ca62d1505fc6" providerId="ADAL" clId="{7A54616F-73D1-48E6-96D2-A601C38C0641}" dt="2020-10-02T13:54:37.696" v="4323" actId="14100"/>
          <ac:cxnSpMkLst>
            <pc:docMk/>
            <pc:sldMk cId="648028977" sldId="501"/>
            <ac:cxnSpMk id="16" creationId="{2D558DA8-B904-42D2-B8F7-A3A6C410C4D9}"/>
          </ac:cxnSpMkLst>
        </pc:cxnChg>
      </pc:sldChg>
      <pc:sldChg chg="delSp modSp del mod">
        <pc:chgData name="Robert Gunning" userId="2a64ed2d-3344-456a-961d-ca62d1505fc6" providerId="ADAL" clId="{7A54616F-73D1-48E6-96D2-A601C38C0641}" dt="2020-10-02T13:55:27.393" v="4325" actId="47"/>
        <pc:sldMkLst>
          <pc:docMk/>
          <pc:sldMk cId="1799252998" sldId="502"/>
        </pc:sldMkLst>
        <pc:spChg chg="del">
          <ac:chgData name="Robert Gunning" userId="2a64ed2d-3344-456a-961d-ca62d1505fc6" providerId="ADAL" clId="{7A54616F-73D1-48E6-96D2-A601C38C0641}" dt="2020-10-02T13:52:58.083" v="4303" actId="21"/>
          <ac:spMkLst>
            <pc:docMk/>
            <pc:sldMk cId="1799252998" sldId="502"/>
            <ac:spMk id="11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2T13:52:58.083" v="4303" actId="21"/>
          <ac:cxnSpMkLst>
            <pc:docMk/>
            <pc:sldMk cId="1799252998" sldId="502"/>
            <ac:cxnSpMk id="8" creationId="{00000000-0000-0000-0000-000000000000}"/>
          </ac:cxnSpMkLst>
        </pc:cxnChg>
      </pc:sldChg>
      <pc:sldChg chg="del">
        <pc:chgData name="Robert Gunning" userId="2a64ed2d-3344-456a-961d-ca62d1505fc6" providerId="ADAL" clId="{7A54616F-73D1-48E6-96D2-A601C38C0641}" dt="2020-10-01T20:06:03.869" v="3712" actId="47"/>
        <pc:sldMkLst>
          <pc:docMk/>
          <pc:sldMk cId="136154858" sldId="503"/>
        </pc:sldMkLst>
      </pc:sldChg>
      <pc:sldChg chg="addSp modSp mod">
        <pc:chgData name="Robert Gunning" userId="2a64ed2d-3344-456a-961d-ca62d1505fc6" providerId="ADAL" clId="{7A54616F-73D1-48E6-96D2-A601C38C0641}" dt="2020-10-01T20:06:39.648" v="3720" actId="14100"/>
        <pc:sldMkLst>
          <pc:docMk/>
          <pc:sldMk cId="221785009" sldId="504"/>
        </pc:sldMkLst>
        <pc:spChg chg="add mod">
          <ac:chgData name="Robert Gunning" userId="2a64ed2d-3344-456a-961d-ca62d1505fc6" providerId="ADAL" clId="{7A54616F-73D1-48E6-96D2-A601C38C0641}" dt="2020-10-01T20:06:26.411" v="3717" actId="14100"/>
          <ac:spMkLst>
            <pc:docMk/>
            <pc:sldMk cId="221785009" sldId="504"/>
            <ac:spMk id="14" creationId="{39F05C1C-F1CA-4772-B4D8-E2C56FD7D448}"/>
          </ac:spMkLst>
        </pc:spChg>
        <pc:spChg chg="mod">
          <ac:chgData name="Robert Gunning" userId="2a64ed2d-3344-456a-961d-ca62d1505fc6" providerId="ADAL" clId="{7A54616F-73D1-48E6-96D2-A601C38C0641}" dt="2020-10-01T20:05:35.309" v="3706" actId="1076"/>
          <ac:spMkLst>
            <pc:docMk/>
            <pc:sldMk cId="221785009" sldId="504"/>
            <ac:spMk id="15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1T20:05:44.269" v="3708" actId="14100"/>
          <ac:cxnSpMkLst>
            <pc:docMk/>
            <pc:sldMk cId="221785009" sldId="504"/>
            <ac:cxnSpMk id="6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1T20:05:54.566" v="3711" actId="14100"/>
          <ac:cxnSpMkLst>
            <pc:docMk/>
            <pc:sldMk cId="221785009" sldId="504"/>
            <ac:cxnSpMk id="9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1T20:05:49.697" v="3710" actId="14100"/>
          <ac:cxnSpMkLst>
            <pc:docMk/>
            <pc:sldMk cId="221785009" sldId="504"/>
            <ac:cxnSpMk id="10" creationId="{00000000-0000-0000-0000-000000000000}"/>
          </ac:cxnSpMkLst>
        </pc:cxnChg>
        <pc:cxnChg chg="add mod">
          <ac:chgData name="Robert Gunning" userId="2a64ed2d-3344-456a-961d-ca62d1505fc6" providerId="ADAL" clId="{7A54616F-73D1-48E6-96D2-A601C38C0641}" dt="2020-10-01T20:06:39.648" v="3720" actId="14100"/>
          <ac:cxnSpMkLst>
            <pc:docMk/>
            <pc:sldMk cId="221785009" sldId="504"/>
            <ac:cxnSpMk id="17" creationId="{8431D87B-1573-4202-9248-DC97A1EE866D}"/>
          </ac:cxnSpMkLst>
        </pc:cxnChg>
      </pc:sldChg>
      <pc:sldChg chg="modSp mod">
        <pc:chgData name="Robert Gunning" userId="2a64ed2d-3344-456a-961d-ca62d1505fc6" providerId="ADAL" clId="{7A54616F-73D1-48E6-96D2-A601C38C0641}" dt="2020-10-02T14:02:37.281" v="4429" actId="20577"/>
        <pc:sldMkLst>
          <pc:docMk/>
          <pc:sldMk cId="1705093445" sldId="505"/>
        </pc:sldMkLst>
        <pc:spChg chg="mod">
          <ac:chgData name="Robert Gunning" userId="2a64ed2d-3344-456a-961d-ca62d1505fc6" providerId="ADAL" clId="{7A54616F-73D1-48E6-96D2-A601C38C0641}" dt="2020-10-02T14:02:37.281" v="4429" actId="20577"/>
          <ac:spMkLst>
            <pc:docMk/>
            <pc:sldMk cId="1705093445" sldId="505"/>
            <ac:spMk id="4" creationId="{DA6A88C1-D150-4BB8-906B-0C592EB9769A}"/>
          </ac:spMkLst>
        </pc:spChg>
      </pc:sldChg>
      <pc:sldChg chg="delSp modSp del mod">
        <pc:chgData name="Robert Gunning" userId="2a64ed2d-3344-456a-961d-ca62d1505fc6" providerId="ADAL" clId="{7A54616F-73D1-48E6-96D2-A601C38C0641}" dt="2020-10-02T14:00:34.240" v="4363" actId="47"/>
        <pc:sldMkLst>
          <pc:docMk/>
          <pc:sldMk cId="1275871852" sldId="506"/>
        </pc:sldMkLst>
        <pc:spChg chg="del">
          <ac:chgData name="Robert Gunning" userId="2a64ed2d-3344-456a-961d-ca62d1505fc6" providerId="ADAL" clId="{7A54616F-73D1-48E6-96D2-A601C38C0641}" dt="2020-10-02T13:58:53.894" v="4336" actId="21"/>
          <ac:spMkLst>
            <pc:docMk/>
            <pc:sldMk cId="1275871852" sldId="506"/>
            <ac:spMk id="11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2T13:58:53.894" v="4336" actId="21"/>
          <ac:cxnSpMkLst>
            <pc:docMk/>
            <pc:sldMk cId="1275871852" sldId="506"/>
            <ac:cxnSpMk id="8" creationId="{00000000-0000-0000-0000-000000000000}"/>
          </ac:cxnSpMkLst>
        </pc:cxnChg>
      </pc:sldChg>
      <pc:sldChg chg="addSp modSp mod">
        <pc:chgData name="Robert Gunning" userId="2a64ed2d-3344-456a-961d-ca62d1505fc6" providerId="ADAL" clId="{7A54616F-73D1-48E6-96D2-A601C38C0641}" dt="2020-10-02T14:00:27.819" v="4362" actId="14100"/>
        <pc:sldMkLst>
          <pc:docMk/>
          <pc:sldMk cId="4016019067" sldId="507"/>
        </pc:sldMkLst>
        <pc:spChg chg="add mod">
          <ac:chgData name="Robert Gunning" userId="2a64ed2d-3344-456a-961d-ca62d1505fc6" providerId="ADAL" clId="{7A54616F-73D1-48E6-96D2-A601C38C0641}" dt="2020-10-02T14:00:08.865" v="4356" actId="20577"/>
          <ac:spMkLst>
            <pc:docMk/>
            <pc:sldMk cId="4016019067" sldId="507"/>
            <ac:spMk id="4" creationId="{3E105830-C283-4520-A944-AF85FDB96612}"/>
          </ac:spMkLst>
        </pc:spChg>
        <pc:spChg chg="mod">
          <ac:chgData name="Robert Gunning" userId="2a64ed2d-3344-456a-961d-ca62d1505fc6" providerId="ADAL" clId="{7A54616F-73D1-48E6-96D2-A601C38C0641}" dt="2020-10-02T14:00:16.146" v="4360" actId="14100"/>
          <ac:spMkLst>
            <pc:docMk/>
            <pc:sldMk cId="4016019067" sldId="507"/>
            <ac:spMk id="11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2T14:00:16.146" v="4360" actId="14100"/>
          <ac:cxnSpMkLst>
            <pc:docMk/>
            <pc:sldMk cId="4016019067" sldId="507"/>
            <ac:cxnSpMk id="8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2T14:00:27.819" v="4362" actId="14100"/>
          <ac:cxnSpMkLst>
            <pc:docMk/>
            <pc:sldMk cId="4016019067" sldId="507"/>
            <ac:cxnSpMk id="9" creationId="{00000000-0000-0000-0000-000000000000}"/>
          </ac:cxnSpMkLst>
        </pc:cxnChg>
        <pc:cxnChg chg="add mod">
          <ac:chgData name="Robert Gunning" userId="2a64ed2d-3344-456a-961d-ca62d1505fc6" providerId="ADAL" clId="{7A54616F-73D1-48E6-96D2-A601C38C0641}" dt="2020-10-02T13:59:56.525" v="4353" actId="14100"/>
          <ac:cxnSpMkLst>
            <pc:docMk/>
            <pc:sldMk cId="4016019067" sldId="507"/>
            <ac:cxnSpMk id="13" creationId="{90A16E46-A064-4BA6-8A46-A9117C79BDB2}"/>
          </ac:cxnSpMkLst>
        </pc:cxnChg>
      </pc:sldChg>
      <pc:sldChg chg="modSp mod">
        <pc:chgData name="Robert Gunning" userId="2a64ed2d-3344-456a-961d-ca62d1505fc6" providerId="ADAL" clId="{7A54616F-73D1-48E6-96D2-A601C38C0641}" dt="2020-10-02T14:01:08.128" v="4370" actId="13822"/>
        <pc:sldMkLst>
          <pc:docMk/>
          <pc:sldMk cId="1311028152" sldId="508"/>
        </pc:sldMkLst>
        <pc:spChg chg="mod">
          <ac:chgData name="Robert Gunning" userId="2a64ed2d-3344-456a-961d-ca62d1505fc6" providerId="ADAL" clId="{7A54616F-73D1-48E6-96D2-A601C38C0641}" dt="2020-10-02T14:01:04.961" v="4369" actId="14100"/>
          <ac:spMkLst>
            <pc:docMk/>
            <pc:sldMk cId="1311028152" sldId="508"/>
            <ac:spMk id="11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2T14:01:08.128" v="4370" actId="13822"/>
          <ac:cxnSpMkLst>
            <pc:docMk/>
            <pc:sldMk cId="1311028152" sldId="508"/>
            <ac:cxnSpMk id="9" creationId="{00000000-0000-0000-0000-000000000000}"/>
          </ac:cxnSpMkLst>
        </pc:cxnChg>
      </pc:sldChg>
      <pc:sldChg chg="delSp modSp del mod">
        <pc:chgData name="Robert Gunning" userId="2a64ed2d-3344-456a-961d-ca62d1505fc6" providerId="ADAL" clId="{7A54616F-73D1-48E6-96D2-A601C38C0641}" dt="2020-10-02T14:09:02.997" v="4668" actId="47"/>
        <pc:sldMkLst>
          <pc:docMk/>
          <pc:sldMk cId="2613602044" sldId="509"/>
        </pc:sldMkLst>
        <pc:spChg chg="del">
          <ac:chgData name="Robert Gunning" userId="2a64ed2d-3344-456a-961d-ca62d1505fc6" providerId="ADAL" clId="{7A54616F-73D1-48E6-96D2-A601C38C0641}" dt="2020-10-02T14:02:56.246" v="4430" actId="21"/>
          <ac:spMkLst>
            <pc:docMk/>
            <pc:sldMk cId="2613602044" sldId="509"/>
            <ac:spMk id="11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2T14:02:56.246" v="4430" actId="21"/>
          <ac:cxnSpMkLst>
            <pc:docMk/>
            <pc:sldMk cId="2613602044" sldId="509"/>
            <ac:cxnSpMk id="9" creationId="{00000000-0000-0000-0000-000000000000}"/>
          </ac:cxnSpMkLst>
        </pc:cxnChg>
      </pc:sldChg>
      <pc:sldChg chg="addSp modSp mod">
        <pc:chgData name="Robert Gunning" userId="2a64ed2d-3344-456a-961d-ca62d1505fc6" providerId="ADAL" clId="{7A54616F-73D1-48E6-96D2-A601C38C0641}" dt="2020-10-02T14:08:53.367" v="4667" actId="14100"/>
        <pc:sldMkLst>
          <pc:docMk/>
          <pc:sldMk cId="1273361887" sldId="510"/>
        </pc:sldMkLst>
        <pc:spChg chg="add mod">
          <ac:chgData name="Robert Gunning" userId="2a64ed2d-3344-456a-961d-ca62d1505fc6" providerId="ADAL" clId="{7A54616F-73D1-48E6-96D2-A601C38C0641}" dt="2020-10-02T14:08:44.018" v="4664" actId="14100"/>
          <ac:spMkLst>
            <pc:docMk/>
            <pc:sldMk cId="1273361887" sldId="510"/>
            <ac:spMk id="3" creationId="{C1392F05-16B6-4291-BEE3-BE96A9815B3F}"/>
          </ac:spMkLst>
        </pc:spChg>
        <pc:spChg chg="mod">
          <ac:chgData name="Robert Gunning" userId="2a64ed2d-3344-456a-961d-ca62d1505fc6" providerId="ADAL" clId="{7A54616F-73D1-48E6-96D2-A601C38C0641}" dt="2020-10-02T14:08:36.357" v="4662" actId="14100"/>
          <ac:spMkLst>
            <pc:docMk/>
            <pc:sldMk cId="1273361887" sldId="510"/>
            <ac:spMk id="11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2T14:08:36.357" v="4662" actId="14100"/>
          <ac:cxnSpMkLst>
            <pc:docMk/>
            <pc:sldMk cId="1273361887" sldId="510"/>
            <ac:cxnSpMk id="9" creationId="{00000000-0000-0000-0000-000000000000}"/>
          </ac:cxnSpMkLst>
        </pc:cxnChg>
        <pc:cxnChg chg="add mod">
          <ac:chgData name="Robert Gunning" userId="2a64ed2d-3344-456a-961d-ca62d1505fc6" providerId="ADAL" clId="{7A54616F-73D1-48E6-96D2-A601C38C0641}" dt="2020-10-02T14:08:53.367" v="4667" actId="14100"/>
          <ac:cxnSpMkLst>
            <pc:docMk/>
            <pc:sldMk cId="1273361887" sldId="510"/>
            <ac:cxnSpMk id="16" creationId="{49968A94-438D-4D20-BC7E-11FBA751292F}"/>
          </ac:cxnSpMkLst>
        </pc:cxnChg>
      </pc:sldChg>
      <pc:sldChg chg="modSp mod">
        <pc:chgData name="Robert Gunning" userId="2a64ed2d-3344-456a-961d-ca62d1505fc6" providerId="ADAL" clId="{7A54616F-73D1-48E6-96D2-A601C38C0641}" dt="2020-10-02T14:10:17.745" v="4704" actId="14100"/>
        <pc:sldMkLst>
          <pc:docMk/>
          <pc:sldMk cId="1970797732" sldId="511"/>
        </pc:sldMkLst>
        <pc:spChg chg="mod">
          <ac:chgData name="Robert Gunning" userId="2a64ed2d-3344-456a-961d-ca62d1505fc6" providerId="ADAL" clId="{7A54616F-73D1-48E6-96D2-A601C38C0641}" dt="2020-10-02T14:10:12.643" v="4703" actId="6549"/>
          <ac:spMkLst>
            <pc:docMk/>
            <pc:sldMk cId="1970797732" sldId="511"/>
            <ac:spMk id="11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2T14:10:17.745" v="4704" actId="14100"/>
          <ac:cxnSpMkLst>
            <pc:docMk/>
            <pc:sldMk cId="1970797732" sldId="511"/>
            <ac:cxnSpMk id="9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2T14:20:52.445" v="4715" actId="20577"/>
        <pc:sldMkLst>
          <pc:docMk/>
          <pc:sldMk cId="2625794334" sldId="512"/>
        </pc:sldMkLst>
        <pc:spChg chg="mod">
          <ac:chgData name="Robert Gunning" userId="2a64ed2d-3344-456a-961d-ca62d1505fc6" providerId="ADAL" clId="{7A54616F-73D1-48E6-96D2-A601C38C0641}" dt="2020-10-02T14:20:52.445" v="4715" actId="20577"/>
          <ac:spMkLst>
            <pc:docMk/>
            <pc:sldMk cId="2625794334" sldId="512"/>
            <ac:spMk id="11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2T14:11:35.848" v="4712" actId="14100"/>
          <ac:cxnSpMkLst>
            <pc:docMk/>
            <pc:sldMk cId="2625794334" sldId="512"/>
            <ac:cxnSpMk id="9" creationId="{00000000-0000-0000-0000-000000000000}"/>
          </ac:cxnSpMkLst>
        </pc:cxnChg>
      </pc:sldChg>
      <pc:sldChg chg="addSp delSp modSp mod">
        <pc:chgData name="Robert Gunning" userId="2a64ed2d-3344-456a-961d-ca62d1505fc6" providerId="ADAL" clId="{7A54616F-73D1-48E6-96D2-A601C38C0641}" dt="2020-10-02T14:23:11.527" v="4744" actId="14100"/>
        <pc:sldMkLst>
          <pc:docMk/>
          <pc:sldMk cId="3917374774" sldId="513"/>
        </pc:sldMkLst>
        <pc:spChg chg="add mod">
          <ac:chgData name="Robert Gunning" userId="2a64ed2d-3344-456a-961d-ca62d1505fc6" providerId="ADAL" clId="{7A54616F-73D1-48E6-96D2-A601C38C0641}" dt="2020-10-02T14:22:58.646" v="4740" actId="14100"/>
          <ac:spMkLst>
            <pc:docMk/>
            <pc:sldMk cId="3917374774" sldId="513"/>
            <ac:spMk id="6" creationId="{2F623FB1-9CD8-42B7-A130-E71E3BDC724F}"/>
          </ac:spMkLst>
        </pc:spChg>
        <pc:spChg chg="add mod">
          <ac:chgData name="Robert Gunning" userId="2a64ed2d-3344-456a-961d-ca62d1505fc6" providerId="ADAL" clId="{7A54616F-73D1-48E6-96D2-A601C38C0641}" dt="2020-10-02T14:23:05.116" v="4742" actId="14100"/>
          <ac:spMkLst>
            <pc:docMk/>
            <pc:sldMk cId="3917374774" sldId="513"/>
            <ac:spMk id="10" creationId="{2169D170-4188-4C3D-B596-6B67DE5D1700}"/>
          </ac:spMkLst>
        </pc:spChg>
        <pc:spChg chg="del">
          <ac:chgData name="Robert Gunning" userId="2a64ed2d-3344-456a-961d-ca62d1505fc6" providerId="ADAL" clId="{7A54616F-73D1-48E6-96D2-A601C38C0641}" dt="2020-10-02T14:22:18.046" v="4716" actId="478"/>
          <ac:spMkLst>
            <pc:docMk/>
            <pc:sldMk cId="3917374774" sldId="513"/>
            <ac:spMk id="11" creationId="{1EF1CE35-D5A3-4FD4-820D-2878824CC881}"/>
          </ac:spMkLst>
        </pc:spChg>
        <pc:cxnChg chg="add mod">
          <ac:chgData name="Robert Gunning" userId="2a64ed2d-3344-456a-961d-ca62d1505fc6" providerId="ADAL" clId="{7A54616F-73D1-48E6-96D2-A601C38C0641}" dt="2020-10-02T14:22:58.646" v="4740" actId="14100"/>
          <ac:cxnSpMkLst>
            <pc:docMk/>
            <pc:sldMk cId="3917374774" sldId="513"/>
            <ac:cxnSpMk id="7" creationId="{6F532B0D-35AA-4BBB-99E2-E8FE644BCBD8}"/>
          </ac:cxnSpMkLst>
        </pc:cxnChg>
        <pc:cxnChg chg="add mod">
          <ac:chgData name="Robert Gunning" userId="2a64ed2d-3344-456a-961d-ca62d1505fc6" providerId="ADAL" clId="{7A54616F-73D1-48E6-96D2-A601C38C0641}" dt="2020-10-02T14:23:11.527" v="4744" actId="14100"/>
          <ac:cxnSpMkLst>
            <pc:docMk/>
            <pc:sldMk cId="3917374774" sldId="513"/>
            <ac:cxnSpMk id="8" creationId="{F1306396-DB87-4A00-B72B-62951437863C}"/>
          </ac:cxnSpMkLst>
        </pc:cxnChg>
        <pc:cxnChg chg="del mod">
          <ac:chgData name="Robert Gunning" userId="2a64ed2d-3344-456a-961d-ca62d1505fc6" providerId="ADAL" clId="{7A54616F-73D1-48E6-96D2-A601C38C0641}" dt="2020-10-02T14:22:18.046" v="4716" actId="478"/>
          <ac:cxnSpMkLst>
            <pc:docMk/>
            <pc:sldMk cId="3917374774" sldId="513"/>
            <ac:cxnSpMk id="9" creationId="{00000000-0000-0000-0000-000000000000}"/>
          </ac:cxnSpMkLst>
        </pc:cxnChg>
        <pc:cxnChg chg="add mod">
          <ac:chgData name="Robert Gunning" userId="2a64ed2d-3344-456a-961d-ca62d1505fc6" providerId="ADAL" clId="{7A54616F-73D1-48E6-96D2-A601C38C0641}" dt="2020-10-02T14:23:08.435" v="4743" actId="14100"/>
          <ac:cxnSpMkLst>
            <pc:docMk/>
            <pc:sldMk cId="3917374774" sldId="513"/>
            <ac:cxnSpMk id="12" creationId="{3B9841B8-A717-4C53-A120-722D0B5B624D}"/>
          </ac:cxnSpMkLst>
        </pc:cxnChg>
      </pc:sldChg>
      <pc:sldChg chg="modSp del mod">
        <pc:chgData name="Robert Gunning" userId="2a64ed2d-3344-456a-961d-ca62d1505fc6" providerId="ADAL" clId="{7A54616F-73D1-48E6-96D2-A601C38C0641}" dt="2020-10-02T14:23:28.438" v="4745" actId="47"/>
        <pc:sldMkLst>
          <pc:docMk/>
          <pc:sldMk cId="1777717473" sldId="514"/>
        </pc:sldMkLst>
        <pc:spChg chg="mod">
          <ac:chgData name="Robert Gunning" userId="2a64ed2d-3344-456a-961d-ca62d1505fc6" providerId="ADAL" clId="{7A54616F-73D1-48E6-96D2-A601C38C0641}" dt="2020-09-30T19:35:32.558" v="1099" actId="13822"/>
          <ac:spMkLst>
            <pc:docMk/>
            <pc:sldMk cId="1777717473" sldId="514"/>
            <ac:spMk id="6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09-30T19:35:32.688" v="1100" actId="13822"/>
          <ac:cxnSpMkLst>
            <pc:docMk/>
            <pc:sldMk cId="1777717473" sldId="514"/>
            <ac:cxnSpMk id="7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09-30T19:35:32.688" v="1100" actId="13822"/>
          <ac:cxnSpMkLst>
            <pc:docMk/>
            <pc:sldMk cId="1777717473" sldId="514"/>
            <ac:cxnSpMk id="8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2T14:24:08.290" v="4752" actId="13822"/>
        <pc:sldMkLst>
          <pc:docMk/>
          <pc:sldMk cId="2789475100" sldId="515"/>
        </pc:sldMkLst>
        <pc:spChg chg="mod">
          <ac:chgData name="Robert Gunning" userId="2a64ed2d-3344-456a-961d-ca62d1505fc6" providerId="ADAL" clId="{7A54616F-73D1-48E6-96D2-A601C38C0641}" dt="2020-10-02T14:24:05.915" v="4751" actId="14100"/>
          <ac:spMkLst>
            <pc:docMk/>
            <pc:sldMk cId="2789475100" sldId="515"/>
            <ac:spMk id="9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2T14:24:08.290" v="4752" actId="13822"/>
          <ac:cxnSpMkLst>
            <pc:docMk/>
            <pc:sldMk cId="2789475100" sldId="515"/>
            <ac:cxnSpMk id="10" creationId="{00000000-0000-0000-0000-000000000000}"/>
          </ac:cxnSpMkLst>
        </pc:cxnChg>
      </pc:sldChg>
      <pc:sldChg chg="del">
        <pc:chgData name="Robert Gunning" userId="2a64ed2d-3344-456a-961d-ca62d1505fc6" providerId="ADAL" clId="{7A54616F-73D1-48E6-96D2-A601C38C0641}" dt="2020-10-02T14:24:45.985" v="4753" actId="47"/>
        <pc:sldMkLst>
          <pc:docMk/>
          <pc:sldMk cId="4283367772" sldId="516"/>
        </pc:sldMkLst>
      </pc:sldChg>
      <pc:sldChg chg="del">
        <pc:chgData name="Robert Gunning" userId="2a64ed2d-3344-456a-961d-ca62d1505fc6" providerId="ADAL" clId="{7A54616F-73D1-48E6-96D2-A601C38C0641}" dt="2020-09-30T18:10:11.712" v="73" actId="47"/>
        <pc:sldMkLst>
          <pc:docMk/>
          <pc:sldMk cId="2489872883" sldId="517"/>
        </pc:sldMkLst>
      </pc:sldChg>
      <pc:sldChg chg="addSp delSp modSp mod">
        <pc:chgData name="Robert Gunning" userId="2a64ed2d-3344-456a-961d-ca62d1505fc6" providerId="ADAL" clId="{7A54616F-73D1-48E6-96D2-A601C38C0641}" dt="2020-10-02T14:24:55.434" v="4755"/>
        <pc:sldMkLst>
          <pc:docMk/>
          <pc:sldMk cId="3092647411" sldId="518"/>
        </pc:sldMkLst>
        <pc:spChg chg="add mod">
          <ac:chgData name="Robert Gunning" userId="2a64ed2d-3344-456a-961d-ca62d1505fc6" providerId="ADAL" clId="{7A54616F-73D1-48E6-96D2-A601C38C0641}" dt="2020-10-02T14:24:55.434" v="4755"/>
          <ac:spMkLst>
            <pc:docMk/>
            <pc:sldMk cId="3092647411" sldId="518"/>
            <ac:spMk id="7" creationId="{73AB6AD9-6114-40F9-823E-1130673340B8}"/>
          </ac:spMkLst>
        </pc:spChg>
        <pc:spChg chg="del">
          <ac:chgData name="Robert Gunning" userId="2a64ed2d-3344-456a-961d-ca62d1505fc6" providerId="ADAL" clId="{7A54616F-73D1-48E6-96D2-A601C38C0641}" dt="2020-10-02T14:24:53.974" v="4754" actId="478"/>
          <ac:spMkLst>
            <pc:docMk/>
            <pc:sldMk cId="3092647411" sldId="518"/>
            <ac:spMk id="9" creationId="{1EF1CE35-D5A3-4FD4-820D-2878824CC881}"/>
          </ac:spMkLst>
        </pc:spChg>
        <pc:spChg chg="add mod">
          <ac:chgData name="Robert Gunning" userId="2a64ed2d-3344-456a-961d-ca62d1505fc6" providerId="ADAL" clId="{7A54616F-73D1-48E6-96D2-A601C38C0641}" dt="2020-10-02T14:24:55.434" v="4755"/>
          <ac:spMkLst>
            <pc:docMk/>
            <pc:sldMk cId="3092647411" sldId="518"/>
            <ac:spMk id="13" creationId="{2CA5C657-3C50-491E-83CC-067D9CB6E1B6}"/>
          </ac:spMkLst>
        </pc:spChg>
        <pc:spChg chg="add mod">
          <ac:chgData name="Robert Gunning" userId="2a64ed2d-3344-456a-961d-ca62d1505fc6" providerId="ADAL" clId="{7A54616F-73D1-48E6-96D2-A601C38C0641}" dt="2020-10-02T14:24:55.434" v="4755"/>
          <ac:spMkLst>
            <pc:docMk/>
            <pc:sldMk cId="3092647411" sldId="518"/>
            <ac:spMk id="14" creationId="{97D31D95-18FC-4471-977B-D1272F9AAAC1}"/>
          </ac:spMkLst>
        </pc:spChg>
        <pc:cxnChg chg="add mod">
          <ac:chgData name="Robert Gunning" userId="2a64ed2d-3344-456a-961d-ca62d1505fc6" providerId="ADAL" clId="{7A54616F-73D1-48E6-96D2-A601C38C0641}" dt="2020-10-02T14:24:55.434" v="4755"/>
          <ac:cxnSpMkLst>
            <pc:docMk/>
            <pc:sldMk cId="3092647411" sldId="518"/>
            <ac:cxnSpMk id="8" creationId="{0D13AD85-BACB-49DA-B440-3F35EBD51938}"/>
          </ac:cxnSpMkLst>
        </pc:cxnChg>
        <pc:cxnChg chg="del mod">
          <ac:chgData name="Robert Gunning" userId="2a64ed2d-3344-456a-961d-ca62d1505fc6" providerId="ADAL" clId="{7A54616F-73D1-48E6-96D2-A601C38C0641}" dt="2020-10-02T14:24:53.974" v="4754" actId="478"/>
          <ac:cxnSpMkLst>
            <pc:docMk/>
            <pc:sldMk cId="3092647411" sldId="518"/>
            <ac:cxnSpMk id="10" creationId="{00000000-0000-0000-0000-000000000000}"/>
          </ac:cxnSpMkLst>
        </pc:cxnChg>
        <pc:cxnChg chg="del">
          <ac:chgData name="Robert Gunning" userId="2a64ed2d-3344-456a-961d-ca62d1505fc6" providerId="ADAL" clId="{7A54616F-73D1-48E6-96D2-A601C38C0641}" dt="2020-10-02T14:24:53.974" v="4754" actId="478"/>
          <ac:cxnSpMkLst>
            <pc:docMk/>
            <pc:sldMk cId="3092647411" sldId="518"/>
            <ac:cxnSpMk id="11" creationId="{00000000-0000-0000-0000-000000000000}"/>
          </ac:cxnSpMkLst>
        </pc:cxnChg>
        <pc:cxnChg chg="add mod">
          <ac:chgData name="Robert Gunning" userId="2a64ed2d-3344-456a-961d-ca62d1505fc6" providerId="ADAL" clId="{7A54616F-73D1-48E6-96D2-A601C38C0641}" dt="2020-10-02T14:24:55.434" v="4755"/>
          <ac:cxnSpMkLst>
            <pc:docMk/>
            <pc:sldMk cId="3092647411" sldId="518"/>
            <ac:cxnSpMk id="12" creationId="{2D831A71-4632-4F21-A07D-458260DDBE21}"/>
          </ac:cxnSpMkLst>
        </pc:cxnChg>
        <pc:cxnChg chg="add mod">
          <ac:chgData name="Robert Gunning" userId="2a64ed2d-3344-456a-961d-ca62d1505fc6" providerId="ADAL" clId="{7A54616F-73D1-48E6-96D2-A601C38C0641}" dt="2020-10-02T14:24:55.434" v="4755"/>
          <ac:cxnSpMkLst>
            <pc:docMk/>
            <pc:sldMk cId="3092647411" sldId="518"/>
            <ac:cxnSpMk id="15" creationId="{C5375E06-D936-40A2-BABB-2901B15733A8}"/>
          </ac:cxnSpMkLst>
        </pc:cxnChg>
      </pc:sldChg>
      <pc:sldChg chg="del">
        <pc:chgData name="Robert Gunning" userId="2a64ed2d-3344-456a-961d-ca62d1505fc6" providerId="ADAL" clId="{7A54616F-73D1-48E6-96D2-A601C38C0641}" dt="2020-10-02T14:28:34.762" v="4756" actId="47"/>
        <pc:sldMkLst>
          <pc:docMk/>
          <pc:sldMk cId="1696810726" sldId="519"/>
        </pc:sldMkLst>
      </pc:sldChg>
      <pc:sldChg chg="addSp delSp modSp mod">
        <pc:chgData name="Robert Gunning" userId="2a64ed2d-3344-456a-961d-ca62d1505fc6" providerId="ADAL" clId="{7A54616F-73D1-48E6-96D2-A601C38C0641}" dt="2020-10-02T14:29:40.717" v="4765" actId="14100"/>
        <pc:sldMkLst>
          <pc:docMk/>
          <pc:sldMk cId="1657950121" sldId="520"/>
        </pc:sldMkLst>
        <pc:spChg chg="add mod">
          <ac:chgData name="Robert Gunning" userId="2a64ed2d-3344-456a-961d-ca62d1505fc6" providerId="ADAL" clId="{7A54616F-73D1-48E6-96D2-A601C38C0641}" dt="2020-10-02T14:29:25.724" v="4761" actId="1076"/>
          <ac:spMkLst>
            <pc:docMk/>
            <pc:sldMk cId="1657950121" sldId="520"/>
            <ac:spMk id="4" creationId="{FADE0474-39F9-47EE-A6BE-15BF193AF5D2}"/>
          </ac:spMkLst>
        </pc:spChg>
        <pc:spChg chg="del">
          <ac:chgData name="Robert Gunning" userId="2a64ed2d-3344-456a-961d-ca62d1505fc6" providerId="ADAL" clId="{7A54616F-73D1-48E6-96D2-A601C38C0641}" dt="2020-10-02T14:29:21.290" v="4759" actId="478"/>
          <ac:spMkLst>
            <pc:docMk/>
            <pc:sldMk cId="1657950121" sldId="520"/>
            <ac:spMk id="6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2T14:29:40.717" v="4765" actId="14100"/>
          <ac:cxnSpMkLst>
            <pc:docMk/>
            <pc:sldMk cId="1657950121" sldId="520"/>
            <ac:cxnSpMk id="7" creationId="{00000000-0000-0000-0000-000000000000}"/>
          </ac:cxnSpMkLst>
        </pc:cxnChg>
        <pc:cxnChg chg="del mod">
          <ac:chgData name="Robert Gunning" userId="2a64ed2d-3344-456a-961d-ca62d1505fc6" providerId="ADAL" clId="{7A54616F-73D1-48E6-96D2-A601C38C0641}" dt="2020-10-02T14:29:28.705" v="4762" actId="478"/>
          <ac:cxnSpMkLst>
            <pc:docMk/>
            <pc:sldMk cId="1657950121" sldId="520"/>
            <ac:cxnSpMk id="8" creationId="{00000000-0000-0000-0000-000000000000}"/>
          </ac:cxnSpMkLst>
        </pc:cxnChg>
      </pc:sldChg>
      <pc:sldChg chg="delSp add del mod">
        <pc:chgData name="Robert Gunning" userId="2a64ed2d-3344-456a-961d-ca62d1505fc6" providerId="ADAL" clId="{7A54616F-73D1-48E6-96D2-A601C38C0641}" dt="2020-10-02T14:32:55.280" v="4782" actId="47"/>
        <pc:sldMkLst>
          <pc:docMk/>
          <pc:sldMk cId="2934158313" sldId="521"/>
        </pc:sldMkLst>
        <pc:spChg chg="del">
          <ac:chgData name="Robert Gunning" userId="2a64ed2d-3344-456a-961d-ca62d1505fc6" providerId="ADAL" clId="{7A54616F-73D1-48E6-96D2-A601C38C0641}" dt="2020-10-02T14:32:45.529" v="4778" actId="21"/>
          <ac:spMkLst>
            <pc:docMk/>
            <pc:sldMk cId="2934158313" sldId="521"/>
            <ac:spMk id="9" creationId="{1EF1CE35-D5A3-4FD4-820D-2878824CC881}"/>
          </ac:spMkLst>
        </pc:spChg>
      </pc:sldChg>
      <pc:sldChg chg="addSp delSp modSp mod">
        <pc:chgData name="Robert Gunning" userId="2a64ed2d-3344-456a-961d-ca62d1505fc6" providerId="ADAL" clId="{7A54616F-73D1-48E6-96D2-A601C38C0641}" dt="2020-10-02T14:33:32.343" v="4795" actId="14100"/>
        <pc:sldMkLst>
          <pc:docMk/>
          <pc:sldMk cId="1851913323" sldId="522"/>
        </pc:sldMkLst>
        <pc:spChg chg="del">
          <ac:chgData name="Robert Gunning" userId="2a64ed2d-3344-456a-961d-ca62d1505fc6" providerId="ADAL" clId="{7A54616F-73D1-48E6-96D2-A601C38C0641}" dt="2020-10-02T14:32:51.015" v="4781" actId="478"/>
          <ac:spMkLst>
            <pc:docMk/>
            <pc:sldMk cId="1851913323" sldId="522"/>
            <ac:spMk id="7" creationId="{1EF1CE35-D5A3-4FD4-820D-2878824CC881}"/>
          </ac:spMkLst>
        </pc:spChg>
        <pc:spChg chg="add del">
          <ac:chgData name="Robert Gunning" userId="2a64ed2d-3344-456a-961d-ca62d1505fc6" providerId="ADAL" clId="{7A54616F-73D1-48E6-96D2-A601C38C0641}" dt="2020-10-02T14:32:35.214" v="4775" actId="22"/>
          <ac:spMkLst>
            <pc:docMk/>
            <pc:sldMk cId="1851913323" sldId="522"/>
            <ac:spMk id="11" creationId="{5007865F-F3F5-46ED-B785-EA2EE4E84EC5}"/>
          </ac:spMkLst>
        </pc:spChg>
        <pc:spChg chg="add mod">
          <ac:chgData name="Robert Gunning" userId="2a64ed2d-3344-456a-961d-ca62d1505fc6" providerId="ADAL" clId="{7A54616F-73D1-48E6-96D2-A601C38C0641}" dt="2020-10-02T14:33:03.240" v="4784" actId="1076"/>
          <ac:spMkLst>
            <pc:docMk/>
            <pc:sldMk cId="1851913323" sldId="522"/>
            <ac:spMk id="13" creationId="{0B0CED61-4F19-41B8-B0A6-6C009D673DDF}"/>
          </ac:spMkLst>
        </pc:spChg>
        <pc:spChg chg="add mod">
          <ac:chgData name="Robert Gunning" userId="2a64ed2d-3344-456a-961d-ca62d1505fc6" providerId="ADAL" clId="{7A54616F-73D1-48E6-96D2-A601C38C0641}" dt="2020-10-02T14:33:18.924" v="4790" actId="14100"/>
          <ac:spMkLst>
            <pc:docMk/>
            <pc:sldMk cId="1851913323" sldId="522"/>
            <ac:spMk id="15" creationId="{B447FE0D-4DB7-4A52-97D5-EB80AEDE6CB3}"/>
          </ac:spMkLst>
        </pc:spChg>
        <pc:picChg chg="del">
          <ac:chgData name="Robert Gunning" userId="2a64ed2d-3344-456a-961d-ca62d1505fc6" providerId="ADAL" clId="{7A54616F-73D1-48E6-96D2-A601C38C0641}" dt="2020-10-02T14:31:31.896" v="4766" actId="478"/>
          <ac:picMkLst>
            <pc:docMk/>
            <pc:sldMk cId="1851913323" sldId="522"/>
            <ac:picMk id="3" creationId="{00000000-0000-0000-0000-000000000000}"/>
          </ac:picMkLst>
        </pc:picChg>
        <pc:picChg chg="add del">
          <ac:chgData name="Robert Gunning" userId="2a64ed2d-3344-456a-961d-ca62d1505fc6" providerId="ADAL" clId="{7A54616F-73D1-48E6-96D2-A601C38C0641}" dt="2020-10-02T14:31:37.405" v="4768" actId="22"/>
          <ac:picMkLst>
            <pc:docMk/>
            <pc:sldMk cId="1851913323" sldId="522"/>
            <ac:picMk id="5" creationId="{EEAAFFCF-A105-442C-9C36-65A07F002B8A}"/>
          </ac:picMkLst>
        </pc:picChg>
        <pc:picChg chg="add mod ord">
          <ac:chgData name="Robert Gunning" userId="2a64ed2d-3344-456a-961d-ca62d1505fc6" providerId="ADAL" clId="{7A54616F-73D1-48E6-96D2-A601C38C0641}" dt="2020-10-02T14:31:50.620" v="4772" actId="1076"/>
          <ac:picMkLst>
            <pc:docMk/>
            <pc:sldMk cId="1851913323" sldId="522"/>
            <ac:picMk id="9" creationId="{9AA155D7-F25B-4F21-A1F5-652CD851718A}"/>
          </ac:picMkLst>
        </pc:picChg>
        <pc:cxnChg chg="mod">
          <ac:chgData name="Robert Gunning" userId="2a64ed2d-3344-456a-961d-ca62d1505fc6" providerId="ADAL" clId="{7A54616F-73D1-48E6-96D2-A601C38C0641}" dt="2020-10-02T14:33:32.343" v="4795" actId="14100"/>
          <ac:cxnSpMkLst>
            <pc:docMk/>
            <pc:sldMk cId="1851913323" sldId="522"/>
            <ac:cxnSpMk id="8" creationId="{00000000-0000-0000-0000-000000000000}"/>
          </ac:cxnSpMkLst>
        </pc:cxnChg>
        <pc:cxnChg chg="add mod">
          <ac:chgData name="Robert Gunning" userId="2a64ed2d-3344-456a-961d-ca62d1505fc6" providerId="ADAL" clId="{7A54616F-73D1-48E6-96D2-A601C38C0641}" dt="2020-10-02T14:33:28.650" v="4794" actId="14100"/>
          <ac:cxnSpMkLst>
            <pc:docMk/>
            <pc:sldMk cId="1851913323" sldId="522"/>
            <ac:cxnSpMk id="17" creationId="{2E63BF11-9521-4821-80AD-CF5BEC338C56}"/>
          </ac:cxnSpMkLst>
        </pc:cxnChg>
      </pc:sldChg>
      <pc:sldChg chg="modSp mod">
        <pc:chgData name="Robert Gunning" userId="2a64ed2d-3344-456a-961d-ca62d1505fc6" providerId="ADAL" clId="{7A54616F-73D1-48E6-96D2-A601C38C0641}" dt="2020-10-02T14:35:25.091" v="4808" actId="14100"/>
        <pc:sldMkLst>
          <pc:docMk/>
          <pc:sldMk cId="2806172435" sldId="523"/>
        </pc:sldMkLst>
        <pc:spChg chg="mod">
          <ac:chgData name="Robert Gunning" userId="2a64ed2d-3344-456a-961d-ca62d1505fc6" providerId="ADAL" clId="{7A54616F-73D1-48E6-96D2-A601C38C0641}" dt="2020-10-02T14:35:25.091" v="4808" actId="14100"/>
          <ac:spMkLst>
            <pc:docMk/>
            <pc:sldMk cId="2806172435" sldId="523"/>
            <ac:spMk id="7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2T14:35:25.091" v="4808" actId="14100"/>
          <ac:cxnSpMkLst>
            <pc:docMk/>
            <pc:sldMk cId="2806172435" sldId="523"/>
            <ac:cxnSpMk id="8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09-30T18:11:43.290" v="75" actId="20577"/>
        <pc:sldMkLst>
          <pc:docMk/>
          <pc:sldMk cId="265353425" sldId="526"/>
        </pc:sldMkLst>
        <pc:spChg chg="mod">
          <ac:chgData name="Robert Gunning" userId="2a64ed2d-3344-456a-961d-ca62d1505fc6" providerId="ADAL" clId="{7A54616F-73D1-48E6-96D2-A601C38C0641}" dt="2020-09-30T18:11:43.290" v="75" actId="20577"/>
          <ac:spMkLst>
            <pc:docMk/>
            <pc:sldMk cId="265353425" sldId="526"/>
            <ac:spMk id="4" creationId="{DA6A88C1-D150-4BB8-906B-0C592EB9769A}"/>
          </ac:spMkLst>
        </pc:spChg>
      </pc:sldChg>
      <pc:sldChg chg="modSp mod">
        <pc:chgData name="Robert Gunning" userId="2a64ed2d-3344-456a-961d-ca62d1505fc6" providerId="ADAL" clId="{7A54616F-73D1-48E6-96D2-A601C38C0641}" dt="2020-10-06T19:52:51.063" v="4821" actId="14100"/>
        <pc:sldMkLst>
          <pc:docMk/>
          <pc:sldMk cId="3607386559" sldId="527"/>
        </pc:sldMkLst>
        <pc:spChg chg="mod">
          <ac:chgData name="Robert Gunning" userId="2a64ed2d-3344-456a-961d-ca62d1505fc6" providerId="ADAL" clId="{7A54616F-73D1-48E6-96D2-A601C38C0641}" dt="2020-10-06T19:52:43.342" v="4819" actId="14100"/>
          <ac:spMkLst>
            <pc:docMk/>
            <pc:sldMk cId="3607386559" sldId="527"/>
            <ac:spMk id="7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6T19:52:51.063" v="4821" actId="14100"/>
          <ac:cxnSpMkLst>
            <pc:docMk/>
            <pc:sldMk cId="3607386559" sldId="527"/>
            <ac:cxnSpMk id="8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6T19:52:51.063" v="4821" actId="14100"/>
          <ac:cxnSpMkLst>
            <pc:docMk/>
            <pc:sldMk cId="3607386559" sldId="527"/>
            <ac:cxnSpMk id="9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6T19:53:09.963" v="4825" actId="13822"/>
        <pc:sldMkLst>
          <pc:docMk/>
          <pc:sldMk cId="883351763" sldId="528"/>
        </pc:sldMkLst>
        <pc:spChg chg="mod">
          <ac:chgData name="Robert Gunning" userId="2a64ed2d-3344-456a-961d-ca62d1505fc6" providerId="ADAL" clId="{7A54616F-73D1-48E6-96D2-A601C38C0641}" dt="2020-10-06T19:53:06.168" v="4824" actId="14100"/>
          <ac:spMkLst>
            <pc:docMk/>
            <pc:sldMk cId="883351763" sldId="528"/>
            <ac:spMk id="7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6T19:53:09.963" v="4825" actId="13822"/>
          <ac:cxnSpMkLst>
            <pc:docMk/>
            <pc:sldMk cId="883351763" sldId="528"/>
            <ac:cxnSpMk id="8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6T19:53:09.963" v="4825" actId="13822"/>
          <ac:cxnSpMkLst>
            <pc:docMk/>
            <pc:sldMk cId="883351763" sldId="528"/>
            <ac:cxnSpMk id="9" creationId="{00000000-0000-0000-0000-000000000000}"/>
          </ac:cxnSpMkLst>
        </pc:cxnChg>
      </pc:sldChg>
      <pc:sldChg chg="addSp delSp modSp mod">
        <pc:chgData name="Robert Gunning" userId="2a64ed2d-3344-456a-961d-ca62d1505fc6" providerId="ADAL" clId="{7A54616F-73D1-48E6-96D2-A601C38C0641}" dt="2020-10-06T19:55:17.368" v="4846" actId="14100"/>
        <pc:sldMkLst>
          <pc:docMk/>
          <pc:sldMk cId="171270473" sldId="529"/>
        </pc:sldMkLst>
        <pc:spChg chg="mod">
          <ac:chgData name="Robert Gunning" userId="2a64ed2d-3344-456a-961d-ca62d1505fc6" providerId="ADAL" clId="{7A54616F-73D1-48E6-96D2-A601C38C0641}" dt="2020-10-06T19:55:04.647" v="4842" actId="14100"/>
          <ac:spMkLst>
            <pc:docMk/>
            <pc:sldMk cId="171270473" sldId="529"/>
            <ac:spMk id="7" creationId="{1EF1CE35-D5A3-4FD4-820D-2878824CC881}"/>
          </ac:spMkLst>
        </pc:spChg>
        <pc:spChg chg="add mod">
          <ac:chgData name="Robert Gunning" userId="2a64ed2d-3344-456a-961d-ca62d1505fc6" providerId="ADAL" clId="{7A54616F-73D1-48E6-96D2-A601C38C0641}" dt="2020-10-06T19:55:07.917" v="4843" actId="1076"/>
          <ac:spMkLst>
            <pc:docMk/>
            <pc:sldMk cId="171270473" sldId="529"/>
            <ac:spMk id="16" creationId="{5550F9BF-D914-49E2-A41E-35FB32C9B310}"/>
          </ac:spMkLst>
        </pc:spChg>
        <pc:cxnChg chg="mod">
          <ac:chgData name="Robert Gunning" userId="2a64ed2d-3344-456a-961d-ca62d1505fc6" providerId="ADAL" clId="{7A54616F-73D1-48E6-96D2-A601C38C0641}" dt="2020-10-06T19:55:04.647" v="4842" actId="14100"/>
          <ac:cxnSpMkLst>
            <pc:docMk/>
            <pc:sldMk cId="171270473" sldId="529"/>
            <ac:cxnSpMk id="8" creationId="{00000000-0000-0000-0000-000000000000}"/>
          </ac:cxnSpMkLst>
        </pc:cxnChg>
        <pc:cxnChg chg="del mod">
          <ac:chgData name="Robert Gunning" userId="2a64ed2d-3344-456a-961d-ca62d1505fc6" providerId="ADAL" clId="{7A54616F-73D1-48E6-96D2-A601C38C0641}" dt="2020-10-06T19:54:15.252" v="4830" actId="478"/>
          <ac:cxnSpMkLst>
            <pc:docMk/>
            <pc:sldMk cId="171270473" sldId="529"/>
            <ac:cxnSpMk id="11" creationId="{00000000-0000-0000-0000-000000000000}"/>
          </ac:cxnSpMkLst>
        </pc:cxnChg>
        <pc:cxnChg chg="add mod">
          <ac:chgData name="Robert Gunning" userId="2a64ed2d-3344-456a-961d-ca62d1505fc6" providerId="ADAL" clId="{7A54616F-73D1-48E6-96D2-A601C38C0641}" dt="2020-10-06T19:55:17.368" v="4846" actId="14100"/>
          <ac:cxnSpMkLst>
            <pc:docMk/>
            <pc:sldMk cId="171270473" sldId="529"/>
            <ac:cxnSpMk id="18" creationId="{AFEF7FB5-0570-429C-8A3E-8E2C820239D1}"/>
          </ac:cxnSpMkLst>
        </pc:cxnChg>
      </pc:sldChg>
      <pc:sldChg chg="delSp modSp del mod">
        <pc:chgData name="Robert Gunning" userId="2a64ed2d-3344-456a-961d-ca62d1505fc6" providerId="ADAL" clId="{7A54616F-73D1-48E6-96D2-A601C38C0641}" dt="2020-10-06T19:55:32.064" v="4847" actId="47"/>
        <pc:sldMkLst>
          <pc:docMk/>
          <pc:sldMk cId="3542933094" sldId="530"/>
        </pc:sldMkLst>
        <pc:spChg chg="del">
          <ac:chgData name="Robert Gunning" userId="2a64ed2d-3344-456a-961d-ca62d1505fc6" providerId="ADAL" clId="{7A54616F-73D1-48E6-96D2-A601C38C0641}" dt="2020-10-06T19:54:43.491" v="4837" actId="21"/>
          <ac:spMkLst>
            <pc:docMk/>
            <pc:sldMk cId="3542933094" sldId="530"/>
            <ac:spMk id="7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6T19:54:43.491" v="4837" actId="21"/>
          <ac:cxnSpMkLst>
            <pc:docMk/>
            <pc:sldMk cId="3542933094" sldId="530"/>
            <ac:cxnSpMk id="8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6T19:56:57.085" v="4916" actId="20577"/>
        <pc:sldMkLst>
          <pc:docMk/>
          <pc:sldMk cId="3769908554" sldId="531"/>
        </pc:sldMkLst>
        <pc:spChg chg="mod">
          <ac:chgData name="Robert Gunning" userId="2a64ed2d-3344-456a-961d-ca62d1505fc6" providerId="ADAL" clId="{7A54616F-73D1-48E6-96D2-A601C38C0641}" dt="2020-10-06T19:56:57.085" v="4916" actId="20577"/>
          <ac:spMkLst>
            <pc:docMk/>
            <pc:sldMk cId="3769908554" sldId="531"/>
            <ac:spMk id="7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6T19:55:50.351" v="4851" actId="13822"/>
          <ac:cxnSpMkLst>
            <pc:docMk/>
            <pc:sldMk cId="3769908554" sldId="531"/>
            <ac:cxnSpMk id="8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6T19:56:05.143" v="4855" actId="13822"/>
        <pc:sldMkLst>
          <pc:docMk/>
          <pc:sldMk cId="1605958114" sldId="532"/>
        </pc:sldMkLst>
        <pc:spChg chg="mod">
          <ac:chgData name="Robert Gunning" userId="2a64ed2d-3344-456a-961d-ca62d1505fc6" providerId="ADAL" clId="{7A54616F-73D1-48E6-96D2-A601C38C0641}" dt="2020-10-06T19:56:02.420" v="4854" actId="14100"/>
          <ac:spMkLst>
            <pc:docMk/>
            <pc:sldMk cId="1605958114" sldId="532"/>
            <ac:spMk id="7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6T19:56:05.143" v="4855" actId="13822"/>
          <ac:cxnSpMkLst>
            <pc:docMk/>
            <pc:sldMk cId="1605958114" sldId="532"/>
            <ac:cxnSpMk id="8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6T19:57:31.861" v="4920" actId="13822"/>
        <pc:sldMkLst>
          <pc:docMk/>
          <pc:sldMk cId="2929318139" sldId="533"/>
        </pc:sldMkLst>
        <pc:spChg chg="mod">
          <ac:chgData name="Robert Gunning" userId="2a64ed2d-3344-456a-961d-ca62d1505fc6" providerId="ADAL" clId="{7A54616F-73D1-48E6-96D2-A601C38C0641}" dt="2020-10-06T19:57:29.554" v="4919" actId="14100"/>
          <ac:spMkLst>
            <pc:docMk/>
            <pc:sldMk cId="2929318139" sldId="533"/>
            <ac:spMk id="7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6T19:57:31.861" v="4920" actId="13822"/>
          <ac:cxnSpMkLst>
            <pc:docMk/>
            <pc:sldMk cId="2929318139" sldId="533"/>
            <ac:cxnSpMk id="8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6T19:58:16.675" v="4926" actId="14100"/>
        <pc:sldMkLst>
          <pc:docMk/>
          <pc:sldMk cId="3867518444" sldId="534"/>
        </pc:sldMkLst>
        <pc:spChg chg="mod">
          <ac:chgData name="Robert Gunning" userId="2a64ed2d-3344-456a-961d-ca62d1505fc6" providerId="ADAL" clId="{7A54616F-73D1-48E6-96D2-A601C38C0641}" dt="2020-10-06T19:57:50.830" v="4923" actId="14100"/>
          <ac:spMkLst>
            <pc:docMk/>
            <pc:sldMk cId="3867518444" sldId="534"/>
            <ac:spMk id="7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6T19:58:16.675" v="4926" actId="14100"/>
          <ac:cxnSpMkLst>
            <pc:docMk/>
            <pc:sldMk cId="3867518444" sldId="534"/>
            <ac:cxnSpMk id="8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6T19:58:13.210" v="4925" actId="14100"/>
          <ac:cxnSpMkLst>
            <pc:docMk/>
            <pc:sldMk cId="3867518444" sldId="534"/>
            <ac:cxnSpMk id="9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6T19:57:55.560" v="4924" actId="13822"/>
          <ac:cxnSpMkLst>
            <pc:docMk/>
            <pc:sldMk cId="3867518444" sldId="534"/>
            <ac:cxnSpMk id="10" creationId="{00000000-0000-0000-0000-000000000000}"/>
          </ac:cxnSpMkLst>
        </pc:cxnChg>
      </pc:sldChg>
      <pc:sldChg chg="delSp modSp mod">
        <pc:chgData name="Robert Gunning" userId="2a64ed2d-3344-456a-961d-ca62d1505fc6" providerId="ADAL" clId="{7A54616F-73D1-48E6-96D2-A601C38C0641}" dt="2020-10-06T20:00:26.968" v="4936" actId="20577"/>
        <pc:sldMkLst>
          <pc:docMk/>
          <pc:sldMk cId="386170475" sldId="535"/>
        </pc:sldMkLst>
        <pc:spChg chg="mod">
          <ac:chgData name="Robert Gunning" userId="2a64ed2d-3344-456a-961d-ca62d1505fc6" providerId="ADAL" clId="{7A54616F-73D1-48E6-96D2-A601C38C0641}" dt="2020-10-06T20:00:26.968" v="4936" actId="20577"/>
          <ac:spMkLst>
            <pc:docMk/>
            <pc:sldMk cId="386170475" sldId="535"/>
            <ac:spMk id="7" creationId="{1EF1CE35-D5A3-4FD4-820D-2878824CC881}"/>
          </ac:spMkLst>
        </pc:spChg>
        <pc:cxnChg chg="del mod">
          <ac:chgData name="Robert Gunning" userId="2a64ed2d-3344-456a-961d-ca62d1505fc6" providerId="ADAL" clId="{7A54616F-73D1-48E6-96D2-A601C38C0641}" dt="2020-10-06T20:00:06.470" v="4930" actId="478"/>
          <ac:cxnSpMkLst>
            <pc:docMk/>
            <pc:sldMk cId="386170475" sldId="535"/>
            <ac:cxnSpMk id="8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6T20:00:19.916" v="4935" actId="14100"/>
          <ac:cxnSpMkLst>
            <pc:docMk/>
            <pc:sldMk cId="386170475" sldId="535"/>
            <ac:cxnSpMk id="10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6T20:13:33.064" v="6197" actId="20577"/>
        <pc:sldMkLst>
          <pc:docMk/>
          <pc:sldMk cId="3191463576" sldId="536"/>
        </pc:sldMkLst>
        <pc:spChg chg="mod">
          <ac:chgData name="Robert Gunning" userId="2a64ed2d-3344-456a-961d-ca62d1505fc6" providerId="ADAL" clId="{7A54616F-73D1-48E6-96D2-A601C38C0641}" dt="2020-10-06T20:13:33.064" v="6197" actId="20577"/>
          <ac:spMkLst>
            <pc:docMk/>
            <pc:sldMk cId="3191463576" sldId="536"/>
            <ac:spMk id="7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6T20:13:11.116" v="6127" actId="13822"/>
          <ac:cxnSpMkLst>
            <pc:docMk/>
            <pc:sldMk cId="3191463576" sldId="536"/>
            <ac:cxnSpMk id="8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6T20:14:34.365" v="6292" actId="14100"/>
        <pc:sldMkLst>
          <pc:docMk/>
          <pc:sldMk cId="2413032467" sldId="537"/>
        </pc:sldMkLst>
        <pc:spChg chg="mod">
          <ac:chgData name="Robert Gunning" userId="2a64ed2d-3344-456a-961d-ca62d1505fc6" providerId="ADAL" clId="{7A54616F-73D1-48E6-96D2-A601C38C0641}" dt="2020-10-06T20:14:34.365" v="6292" actId="14100"/>
          <ac:spMkLst>
            <pc:docMk/>
            <pc:sldMk cId="2413032467" sldId="537"/>
            <ac:spMk id="7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6T20:14:34.365" v="6292" actId="14100"/>
          <ac:cxnSpMkLst>
            <pc:docMk/>
            <pc:sldMk cId="2413032467" sldId="537"/>
            <ac:cxnSpMk id="8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6T20:14:48.635" v="6296" actId="13822"/>
        <pc:sldMkLst>
          <pc:docMk/>
          <pc:sldMk cId="932137022" sldId="538"/>
        </pc:sldMkLst>
        <pc:spChg chg="mod">
          <ac:chgData name="Robert Gunning" userId="2a64ed2d-3344-456a-961d-ca62d1505fc6" providerId="ADAL" clId="{7A54616F-73D1-48E6-96D2-A601C38C0641}" dt="2020-10-06T20:14:45.601" v="6295" actId="14100"/>
          <ac:spMkLst>
            <pc:docMk/>
            <pc:sldMk cId="932137022" sldId="538"/>
            <ac:spMk id="7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6T20:14:48.635" v="6296" actId="13822"/>
          <ac:cxnSpMkLst>
            <pc:docMk/>
            <pc:sldMk cId="932137022" sldId="538"/>
            <ac:cxnSpMk id="8" creationId="{00000000-0000-0000-0000-000000000000}"/>
          </ac:cxnSpMkLst>
        </pc:cxnChg>
      </pc:sldChg>
      <pc:sldChg chg="modSp mod">
        <pc:chgData name="Robert Gunning" userId="2a64ed2d-3344-456a-961d-ca62d1505fc6" providerId="ADAL" clId="{7A54616F-73D1-48E6-96D2-A601C38C0641}" dt="2020-10-06T20:15:10.611" v="6301" actId="13822"/>
        <pc:sldMkLst>
          <pc:docMk/>
          <pc:sldMk cId="1913135889" sldId="539"/>
        </pc:sldMkLst>
        <pc:spChg chg="mod">
          <ac:chgData name="Robert Gunning" userId="2a64ed2d-3344-456a-961d-ca62d1505fc6" providerId="ADAL" clId="{7A54616F-73D1-48E6-96D2-A601C38C0641}" dt="2020-10-06T20:15:05.863" v="6299" actId="14100"/>
          <ac:spMkLst>
            <pc:docMk/>
            <pc:sldMk cId="1913135889" sldId="539"/>
            <ac:spMk id="7" creationId="{1EF1CE35-D5A3-4FD4-820D-2878824CC881}"/>
          </ac:spMkLst>
        </pc:spChg>
        <pc:cxnChg chg="mod">
          <ac:chgData name="Robert Gunning" userId="2a64ed2d-3344-456a-961d-ca62d1505fc6" providerId="ADAL" clId="{7A54616F-73D1-48E6-96D2-A601C38C0641}" dt="2020-10-06T20:15:10.611" v="6301" actId="13822"/>
          <ac:cxnSpMkLst>
            <pc:docMk/>
            <pc:sldMk cId="1913135889" sldId="539"/>
            <ac:cxnSpMk id="8" creationId="{00000000-0000-0000-0000-000000000000}"/>
          </ac:cxnSpMkLst>
        </pc:cxnChg>
      </pc:sldChg>
      <pc:sldChg chg="new del">
        <pc:chgData name="Robert Gunning" userId="2a64ed2d-3344-456a-961d-ca62d1505fc6" providerId="ADAL" clId="{7A54616F-73D1-48E6-96D2-A601C38C0641}" dt="2020-09-30T18:30:12.896" v="77" actId="680"/>
        <pc:sldMkLst>
          <pc:docMk/>
          <pc:sldMk cId="734980010" sldId="540"/>
        </pc:sldMkLst>
      </pc:sldChg>
      <pc:sldChg chg="add del">
        <pc:chgData name="Robert Gunning" userId="2a64ed2d-3344-456a-961d-ca62d1505fc6" providerId="ADAL" clId="{7A54616F-73D1-48E6-96D2-A601C38C0641}" dt="2020-09-30T18:33:29.867" v="79"/>
        <pc:sldMkLst>
          <pc:docMk/>
          <pc:sldMk cId="2286492067" sldId="540"/>
        </pc:sldMkLst>
      </pc:sldChg>
      <pc:sldChg chg="modSp add mod">
        <pc:chgData name="Robert Gunning" userId="2a64ed2d-3344-456a-961d-ca62d1505fc6" providerId="ADAL" clId="{7A54616F-73D1-48E6-96D2-A601C38C0641}" dt="2020-10-01T17:44:42.107" v="3092" actId="207"/>
        <pc:sldMkLst>
          <pc:docMk/>
          <pc:sldMk cId="4067142030" sldId="540"/>
        </pc:sldMkLst>
        <pc:spChg chg="mod">
          <ac:chgData name="Robert Gunning" userId="2a64ed2d-3344-456a-961d-ca62d1505fc6" providerId="ADAL" clId="{7A54616F-73D1-48E6-96D2-A601C38C0641}" dt="2020-09-30T18:33:37.188" v="96" actId="20577"/>
          <ac:spMkLst>
            <pc:docMk/>
            <pc:sldMk cId="4067142030" sldId="540"/>
            <ac:spMk id="2" creationId="{00000000-0000-0000-0000-000000000000}"/>
          </ac:spMkLst>
        </pc:spChg>
        <pc:spChg chg="mod">
          <ac:chgData name="Robert Gunning" userId="2a64ed2d-3344-456a-961d-ca62d1505fc6" providerId="ADAL" clId="{7A54616F-73D1-48E6-96D2-A601C38C0641}" dt="2020-10-01T17:44:42.107" v="3092" actId="207"/>
          <ac:spMkLst>
            <pc:docMk/>
            <pc:sldMk cId="4067142030" sldId="540"/>
            <ac:spMk id="4" creationId="{DA6A88C1-D150-4BB8-906B-0C592EB9769A}"/>
          </ac:spMkLst>
        </pc:spChg>
      </pc:sldChg>
      <pc:sldChg chg="modSp add mod">
        <pc:chgData name="Robert Gunning" userId="2a64ed2d-3344-456a-961d-ca62d1505fc6" providerId="ADAL" clId="{7A54616F-73D1-48E6-96D2-A601C38C0641}" dt="2020-10-01T17:44:51.704" v="3095" actId="207"/>
        <pc:sldMkLst>
          <pc:docMk/>
          <pc:sldMk cId="4037315449" sldId="541"/>
        </pc:sldMkLst>
        <pc:spChg chg="mod">
          <ac:chgData name="Robert Gunning" userId="2a64ed2d-3344-456a-961d-ca62d1505fc6" providerId="ADAL" clId="{7A54616F-73D1-48E6-96D2-A601C38C0641}" dt="2020-10-01T17:44:51.704" v="3095" actId="207"/>
          <ac:spMkLst>
            <pc:docMk/>
            <pc:sldMk cId="4037315449" sldId="541"/>
            <ac:spMk id="4" creationId="{DA6A88C1-D150-4BB8-906B-0C592EB9769A}"/>
          </ac:spMkLst>
        </pc:spChg>
      </pc:sldChg>
      <pc:sldChg chg="addSp delSp modSp add mod">
        <pc:chgData name="Robert Gunning" userId="2a64ed2d-3344-456a-961d-ca62d1505fc6" providerId="ADAL" clId="{7A54616F-73D1-48E6-96D2-A601C38C0641}" dt="2020-10-02T14:37:11.592" v="4812" actId="13822"/>
        <pc:sldMkLst>
          <pc:docMk/>
          <pc:sldMk cId="782235024" sldId="542"/>
        </pc:sldMkLst>
        <pc:spChg chg="mod">
          <ac:chgData name="Robert Gunning" userId="2a64ed2d-3344-456a-961d-ca62d1505fc6" providerId="ADAL" clId="{7A54616F-73D1-48E6-96D2-A601C38C0641}" dt="2020-09-30T19:41:37.637" v="1135" actId="20577"/>
          <ac:spMkLst>
            <pc:docMk/>
            <pc:sldMk cId="782235024" sldId="542"/>
            <ac:spMk id="2" creationId="{00000000-0000-0000-0000-000000000000}"/>
          </ac:spMkLst>
        </pc:spChg>
        <pc:spChg chg="mod">
          <ac:chgData name="Robert Gunning" userId="2a64ed2d-3344-456a-961d-ca62d1505fc6" providerId="ADAL" clId="{7A54616F-73D1-48E6-96D2-A601C38C0641}" dt="2020-10-02T14:37:07.952" v="4811" actId="14100"/>
          <ac:spMkLst>
            <pc:docMk/>
            <pc:sldMk cId="782235024" sldId="542"/>
            <ac:spMk id="7" creationId="{1EF1CE35-D5A3-4FD4-820D-2878824CC881}"/>
          </ac:spMkLst>
        </pc:spChg>
        <pc:picChg chg="del">
          <ac:chgData name="Robert Gunning" userId="2a64ed2d-3344-456a-961d-ca62d1505fc6" providerId="ADAL" clId="{7A54616F-73D1-48E6-96D2-A601C38C0641}" dt="2020-09-30T19:41:43.623" v="1136" actId="478"/>
          <ac:picMkLst>
            <pc:docMk/>
            <pc:sldMk cId="782235024" sldId="542"/>
            <ac:picMk id="4" creationId="{00000000-0000-0000-0000-000000000000}"/>
          </ac:picMkLst>
        </pc:picChg>
        <pc:picChg chg="add mod ord">
          <ac:chgData name="Robert Gunning" userId="2a64ed2d-3344-456a-961d-ca62d1505fc6" providerId="ADAL" clId="{7A54616F-73D1-48E6-96D2-A601C38C0641}" dt="2020-09-30T19:46:16.334" v="1328" actId="1076"/>
          <ac:picMkLst>
            <pc:docMk/>
            <pc:sldMk cId="782235024" sldId="542"/>
            <ac:picMk id="5" creationId="{3DF9B718-0F16-4D83-BBAF-CD231FDE953D}"/>
          </ac:picMkLst>
        </pc:picChg>
        <pc:cxnChg chg="mod">
          <ac:chgData name="Robert Gunning" userId="2a64ed2d-3344-456a-961d-ca62d1505fc6" providerId="ADAL" clId="{7A54616F-73D1-48E6-96D2-A601C38C0641}" dt="2020-10-02T14:37:11.592" v="4812" actId="13822"/>
          <ac:cxnSpMkLst>
            <pc:docMk/>
            <pc:sldMk cId="782235024" sldId="542"/>
            <ac:cxnSpMk id="8" creationId="{00000000-0000-0000-0000-000000000000}"/>
          </ac:cxnSpMkLst>
        </pc:cxnChg>
      </pc:sldChg>
      <pc:sldChg chg="add del">
        <pc:chgData name="Robert Gunning" userId="2a64ed2d-3344-456a-961d-ca62d1505fc6" providerId="ADAL" clId="{7A54616F-73D1-48E6-96D2-A601C38C0641}" dt="2020-09-30T19:41:07.628" v="1104"/>
        <pc:sldMkLst>
          <pc:docMk/>
          <pc:sldMk cId="3617861338" sldId="542"/>
        </pc:sldMkLst>
      </pc:sldChg>
      <pc:sldChg chg="add del">
        <pc:chgData name="Robert Gunning" userId="2a64ed2d-3344-456a-961d-ca62d1505fc6" providerId="ADAL" clId="{7A54616F-73D1-48E6-96D2-A601C38C0641}" dt="2020-09-30T19:46:56.231" v="1330"/>
        <pc:sldMkLst>
          <pc:docMk/>
          <pc:sldMk cId="48097328" sldId="543"/>
        </pc:sldMkLst>
      </pc:sldChg>
      <pc:sldChg chg="addSp delSp modSp add mod">
        <pc:chgData name="Robert Gunning" userId="2a64ed2d-3344-456a-961d-ca62d1505fc6" providerId="ADAL" clId="{7A54616F-73D1-48E6-96D2-A601C38C0641}" dt="2020-10-02T14:37:27.344" v="4816" actId="13822"/>
        <pc:sldMkLst>
          <pc:docMk/>
          <pc:sldMk cId="656757238" sldId="543"/>
        </pc:sldMkLst>
        <pc:spChg chg="mod">
          <ac:chgData name="Robert Gunning" userId="2a64ed2d-3344-456a-961d-ca62d1505fc6" providerId="ADAL" clId="{7A54616F-73D1-48E6-96D2-A601C38C0641}" dt="2020-09-30T19:49:02.907" v="1352" actId="20577"/>
          <ac:spMkLst>
            <pc:docMk/>
            <pc:sldMk cId="656757238" sldId="543"/>
            <ac:spMk id="2" creationId="{00000000-0000-0000-0000-000000000000}"/>
          </ac:spMkLst>
        </pc:spChg>
        <pc:spChg chg="mod">
          <ac:chgData name="Robert Gunning" userId="2a64ed2d-3344-456a-961d-ca62d1505fc6" providerId="ADAL" clId="{7A54616F-73D1-48E6-96D2-A601C38C0641}" dt="2020-10-02T14:37:22.771" v="4815" actId="14100"/>
          <ac:spMkLst>
            <pc:docMk/>
            <pc:sldMk cId="656757238" sldId="543"/>
            <ac:spMk id="7" creationId="{1EF1CE35-D5A3-4FD4-820D-2878824CC881}"/>
          </ac:spMkLst>
        </pc:spChg>
        <pc:picChg chg="add del mod ord">
          <ac:chgData name="Robert Gunning" userId="2a64ed2d-3344-456a-961d-ca62d1505fc6" providerId="ADAL" clId="{7A54616F-73D1-48E6-96D2-A601C38C0641}" dt="2020-09-30T19:49:59.205" v="1359" actId="478"/>
          <ac:picMkLst>
            <pc:docMk/>
            <pc:sldMk cId="656757238" sldId="543"/>
            <ac:picMk id="4" creationId="{27BD96F1-18C5-459A-A9DF-2BABF83E623F}"/>
          </ac:picMkLst>
        </pc:picChg>
        <pc:picChg chg="del">
          <ac:chgData name="Robert Gunning" userId="2a64ed2d-3344-456a-961d-ca62d1505fc6" providerId="ADAL" clId="{7A54616F-73D1-48E6-96D2-A601C38C0641}" dt="2020-09-30T19:47:05.795" v="1332" actId="478"/>
          <ac:picMkLst>
            <pc:docMk/>
            <pc:sldMk cId="656757238" sldId="543"/>
            <ac:picMk id="5" creationId="{3DF9B718-0F16-4D83-BBAF-CD231FDE953D}"/>
          </ac:picMkLst>
        </pc:picChg>
        <pc:picChg chg="add mod ord">
          <ac:chgData name="Robert Gunning" userId="2a64ed2d-3344-456a-961d-ca62d1505fc6" providerId="ADAL" clId="{7A54616F-73D1-48E6-96D2-A601C38C0641}" dt="2020-09-30T19:50:13.713" v="1363" actId="1076"/>
          <ac:picMkLst>
            <pc:docMk/>
            <pc:sldMk cId="656757238" sldId="543"/>
            <ac:picMk id="9" creationId="{649E658D-D5CB-4707-939B-739117EA822F}"/>
          </ac:picMkLst>
        </pc:picChg>
        <pc:cxnChg chg="mod">
          <ac:chgData name="Robert Gunning" userId="2a64ed2d-3344-456a-961d-ca62d1505fc6" providerId="ADAL" clId="{7A54616F-73D1-48E6-96D2-A601C38C0641}" dt="2020-10-02T14:37:27.344" v="4816" actId="13822"/>
          <ac:cxnSpMkLst>
            <pc:docMk/>
            <pc:sldMk cId="656757238" sldId="543"/>
            <ac:cxnSpMk id="8" creationId="{00000000-0000-0000-0000-000000000000}"/>
          </ac:cxnSpMkLst>
        </pc:cxnChg>
      </pc:sldChg>
      <pc:sldChg chg="modSp add mod">
        <pc:chgData name="Robert Gunning" userId="2a64ed2d-3344-456a-961d-ca62d1505fc6" providerId="ADAL" clId="{7A54616F-73D1-48E6-96D2-A601C38C0641}" dt="2020-10-01T17:44:29.148" v="3089" actId="207"/>
        <pc:sldMkLst>
          <pc:docMk/>
          <pc:sldMk cId="1057106350" sldId="544"/>
        </pc:sldMkLst>
        <pc:spChg chg="mod">
          <ac:chgData name="Robert Gunning" userId="2a64ed2d-3344-456a-961d-ca62d1505fc6" providerId="ADAL" clId="{7A54616F-73D1-48E6-96D2-A601C38C0641}" dt="2020-09-30T19:53:24.017" v="1596" actId="20577"/>
          <ac:spMkLst>
            <pc:docMk/>
            <pc:sldMk cId="1057106350" sldId="544"/>
            <ac:spMk id="2" creationId="{00000000-0000-0000-0000-000000000000}"/>
          </ac:spMkLst>
        </pc:spChg>
        <pc:spChg chg="mod">
          <ac:chgData name="Robert Gunning" userId="2a64ed2d-3344-456a-961d-ca62d1505fc6" providerId="ADAL" clId="{7A54616F-73D1-48E6-96D2-A601C38C0641}" dt="2020-10-01T17:44:29.148" v="3089" actId="207"/>
          <ac:spMkLst>
            <pc:docMk/>
            <pc:sldMk cId="1057106350" sldId="544"/>
            <ac:spMk id="4" creationId="{DA6A88C1-D150-4BB8-906B-0C592EB9769A}"/>
          </ac:spMkLst>
        </pc:spChg>
      </pc:sldChg>
      <pc:sldChg chg="add del">
        <pc:chgData name="Robert Gunning" userId="2a64ed2d-3344-456a-961d-ca62d1505fc6" providerId="ADAL" clId="{7A54616F-73D1-48E6-96D2-A601C38C0641}" dt="2020-09-30T19:53:15.185" v="1573"/>
        <pc:sldMkLst>
          <pc:docMk/>
          <pc:sldMk cId="2729771899" sldId="544"/>
        </pc:sldMkLst>
      </pc:sldChg>
      <pc:sldChg chg="add">
        <pc:chgData name="Robert Gunning" userId="2a64ed2d-3344-456a-961d-ca62d1505fc6" providerId="ADAL" clId="{7A54616F-73D1-48E6-96D2-A601C38C0641}" dt="2020-09-30T20:04:49.987" v="2109"/>
        <pc:sldMkLst>
          <pc:docMk/>
          <pc:sldMk cId="60946272" sldId="545"/>
        </pc:sldMkLst>
      </pc:sldChg>
      <pc:sldChg chg="add del setBg">
        <pc:chgData name="Robert Gunning" userId="2a64ed2d-3344-456a-961d-ca62d1505fc6" providerId="ADAL" clId="{7A54616F-73D1-48E6-96D2-A601C38C0641}" dt="2020-09-30T20:04:49.973" v="2108"/>
        <pc:sldMkLst>
          <pc:docMk/>
          <pc:sldMk cId="3917664302" sldId="545"/>
        </pc:sldMkLst>
      </pc:sldChg>
      <pc:sldChg chg="add del">
        <pc:chgData name="Robert Gunning" userId="2a64ed2d-3344-456a-961d-ca62d1505fc6" providerId="ADAL" clId="{7A54616F-73D1-48E6-96D2-A601C38C0641}" dt="2020-10-01T14:25:47.344" v="2507"/>
        <pc:sldMkLst>
          <pc:docMk/>
          <pc:sldMk cId="1541591217" sldId="546"/>
        </pc:sldMkLst>
      </pc:sldChg>
      <pc:sldChg chg="modSp add mod modShow">
        <pc:chgData name="Robert Gunning" userId="2a64ed2d-3344-456a-961d-ca62d1505fc6" providerId="ADAL" clId="{7A54616F-73D1-48E6-96D2-A601C38C0641}" dt="2020-10-01T14:30:08.474" v="2708" actId="20577"/>
        <pc:sldMkLst>
          <pc:docMk/>
          <pc:sldMk cId="3835879118" sldId="546"/>
        </pc:sldMkLst>
        <pc:spChg chg="mod">
          <ac:chgData name="Robert Gunning" userId="2a64ed2d-3344-456a-961d-ca62d1505fc6" providerId="ADAL" clId="{7A54616F-73D1-48E6-96D2-A601C38C0641}" dt="2020-10-01T14:30:08.474" v="2708" actId="20577"/>
          <ac:spMkLst>
            <pc:docMk/>
            <pc:sldMk cId="3835879118" sldId="546"/>
            <ac:spMk id="2" creationId="{00000000-0000-0000-0000-000000000000}"/>
          </ac:spMkLst>
        </pc:spChg>
      </pc:sldChg>
      <pc:sldChg chg="add del">
        <pc:chgData name="Robert Gunning" userId="2a64ed2d-3344-456a-961d-ca62d1505fc6" providerId="ADAL" clId="{7A54616F-73D1-48E6-96D2-A601C38C0641}" dt="2020-10-01T14:32:22.991" v="2711"/>
        <pc:sldMkLst>
          <pc:docMk/>
          <pc:sldMk cId="10031527" sldId="547"/>
        </pc:sldMkLst>
      </pc:sldChg>
      <pc:sldChg chg="add ord">
        <pc:chgData name="Robert Gunning" userId="2a64ed2d-3344-456a-961d-ca62d1505fc6" providerId="ADAL" clId="{7A54616F-73D1-48E6-96D2-A601C38C0641}" dt="2020-10-01T17:38:24.577" v="2983"/>
        <pc:sldMkLst>
          <pc:docMk/>
          <pc:sldMk cId="1287851660" sldId="547"/>
        </pc:sldMkLst>
      </pc:sldChg>
      <pc:sldChg chg="add del">
        <pc:chgData name="Robert Gunning" userId="2a64ed2d-3344-456a-961d-ca62d1505fc6" providerId="ADAL" clId="{7A54616F-73D1-48E6-96D2-A601C38C0641}" dt="2020-10-01T17:47:24.004" v="3190" actId="2696"/>
        <pc:sldMkLst>
          <pc:docMk/>
          <pc:sldMk cId="848301743" sldId="548"/>
        </pc:sldMkLst>
      </pc:sldChg>
      <pc:sldChg chg="add del">
        <pc:chgData name="Robert Gunning" userId="2a64ed2d-3344-456a-961d-ca62d1505fc6" providerId="ADAL" clId="{7A54616F-73D1-48E6-96D2-A601C38C0641}" dt="2020-10-01T17:47:22.380" v="3188"/>
        <pc:sldMkLst>
          <pc:docMk/>
          <pc:sldMk cId="1942441883" sldId="548"/>
        </pc:sldMkLst>
      </pc:sldChg>
      <pc:sldChg chg="modSp add mod">
        <pc:chgData name="Robert Gunning" userId="2a64ed2d-3344-456a-961d-ca62d1505fc6" providerId="ADAL" clId="{7A54616F-73D1-48E6-96D2-A601C38C0641}" dt="2020-10-01T17:47:49.884" v="3206" actId="20577"/>
        <pc:sldMkLst>
          <pc:docMk/>
          <pc:sldMk cId="2479150498" sldId="548"/>
        </pc:sldMkLst>
        <pc:spChg chg="mod">
          <ac:chgData name="Robert Gunning" userId="2a64ed2d-3344-456a-961d-ca62d1505fc6" providerId="ADAL" clId="{7A54616F-73D1-48E6-96D2-A601C38C0641}" dt="2020-10-01T17:47:49.884" v="3206" actId="20577"/>
          <ac:spMkLst>
            <pc:docMk/>
            <pc:sldMk cId="2479150498" sldId="548"/>
            <ac:spMk id="2" creationId="{00000000-0000-0000-0000-000000000000}"/>
          </ac:spMkLst>
        </pc:spChg>
      </pc:sldChg>
      <pc:sldChg chg="add del">
        <pc:chgData name="Robert Gunning" userId="2a64ed2d-3344-456a-961d-ca62d1505fc6" providerId="ADAL" clId="{7A54616F-73D1-48E6-96D2-A601C38C0641}" dt="2020-10-01T17:47:44.324" v="3192"/>
        <pc:sldMkLst>
          <pc:docMk/>
          <pc:sldMk cId="3452172417" sldId="548"/>
        </pc:sldMkLst>
      </pc:sldChg>
      <pc:sldChg chg="add del">
        <pc:chgData name="Robert Gunning" userId="2a64ed2d-3344-456a-961d-ca62d1505fc6" providerId="ADAL" clId="{7A54616F-73D1-48E6-96D2-A601C38C0641}" dt="2020-10-01T17:42:19.674" v="3040"/>
        <pc:sldMkLst>
          <pc:docMk/>
          <pc:sldMk cId="3577422516" sldId="548"/>
        </pc:sldMkLst>
      </pc:sldChg>
      <pc:sldChg chg="add del ord">
        <pc:chgData name="Robert Gunning" userId="2a64ed2d-3344-456a-961d-ca62d1505fc6" providerId="ADAL" clId="{7A54616F-73D1-48E6-96D2-A601C38C0641}" dt="2020-10-01T17:43:13.983" v="3067" actId="47"/>
        <pc:sldMkLst>
          <pc:docMk/>
          <pc:sldMk cId="4071309872" sldId="548"/>
        </pc:sldMkLst>
      </pc:sldChg>
      <pc:sldChg chg="addSp modSp add mod">
        <pc:chgData name="Robert Gunning" userId="2a64ed2d-3344-456a-961d-ca62d1505fc6" providerId="ADAL" clId="{7A54616F-73D1-48E6-96D2-A601C38C0641}" dt="2020-10-01T19:23:42.498" v="3437" actId="14100"/>
        <pc:sldMkLst>
          <pc:docMk/>
          <pc:sldMk cId="2739614091" sldId="549"/>
        </pc:sldMkLst>
        <pc:spChg chg="add mod">
          <ac:chgData name="Robert Gunning" userId="2a64ed2d-3344-456a-961d-ca62d1505fc6" providerId="ADAL" clId="{7A54616F-73D1-48E6-96D2-A601C38C0641}" dt="2020-10-01T17:57:44.845" v="3374" actId="1076"/>
          <ac:spMkLst>
            <pc:docMk/>
            <pc:sldMk cId="2739614091" sldId="549"/>
            <ac:spMk id="9" creationId="{5B832CB0-E1DB-4D2D-AE90-1483A09406FA}"/>
          </ac:spMkLst>
        </pc:spChg>
        <pc:spChg chg="mod">
          <ac:chgData name="Robert Gunning" userId="2a64ed2d-3344-456a-961d-ca62d1505fc6" providerId="ADAL" clId="{7A54616F-73D1-48E6-96D2-A601C38C0641}" dt="2020-10-01T17:57:44.845" v="3374" actId="1076"/>
          <ac:spMkLst>
            <pc:docMk/>
            <pc:sldMk cId="2739614091" sldId="549"/>
            <ac:spMk id="15" creationId="{1EF1CE35-D5A3-4FD4-820D-2878824CC881}"/>
          </ac:spMkLst>
        </pc:spChg>
        <pc:spChg chg="add mod">
          <ac:chgData name="Robert Gunning" userId="2a64ed2d-3344-456a-961d-ca62d1505fc6" providerId="ADAL" clId="{7A54616F-73D1-48E6-96D2-A601C38C0641}" dt="2020-10-01T17:58:49.690" v="3415" actId="20577"/>
          <ac:spMkLst>
            <pc:docMk/>
            <pc:sldMk cId="2739614091" sldId="549"/>
            <ac:spMk id="17" creationId="{4646B338-C7BF-4677-9473-680FFCE1B245}"/>
          </ac:spMkLst>
        </pc:spChg>
        <pc:picChg chg="add mod">
          <ac:chgData name="Robert Gunning" userId="2a64ed2d-3344-456a-961d-ca62d1505fc6" providerId="ADAL" clId="{7A54616F-73D1-48E6-96D2-A601C38C0641}" dt="2020-10-01T19:23:33.965" v="3434" actId="1076"/>
          <ac:picMkLst>
            <pc:docMk/>
            <pc:sldMk cId="2739614091" sldId="549"/>
            <ac:picMk id="25" creationId="{68187348-75A0-4751-9601-AC1AC5AD9A84}"/>
          </ac:picMkLst>
        </pc:picChg>
        <pc:cxnChg chg="add mod">
          <ac:chgData name="Robert Gunning" userId="2a64ed2d-3344-456a-961d-ca62d1505fc6" providerId="ADAL" clId="{7A54616F-73D1-48E6-96D2-A601C38C0641}" dt="2020-10-01T17:59:21.856" v="3417" actId="14100"/>
          <ac:cxnSpMkLst>
            <pc:docMk/>
            <pc:sldMk cId="2739614091" sldId="549"/>
            <ac:cxnSpMk id="11" creationId="{578A12B5-70CD-4B87-923C-2CC7B9C06B5E}"/>
          </ac:cxnSpMkLst>
        </pc:cxnChg>
        <pc:cxnChg chg="mod">
          <ac:chgData name="Robert Gunning" userId="2a64ed2d-3344-456a-961d-ca62d1505fc6" providerId="ADAL" clId="{7A54616F-73D1-48E6-96D2-A601C38C0641}" dt="2020-10-01T17:59:18.851" v="3416" actId="14100"/>
          <ac:cxnSpMkLst>
            <pc:docMk/>
            <pc:sldMk cId="2739614091" sldId="549"/>
            <ac:cxnSpMk id="16" creationId="{00000000-0000-0000-0000-000000000000}"/>
          </ac:cxnSpMkLst>
        </pc:cxnChg>
        <pc:cxnChg chg="add mod">
          <ac:chgData name="Robert Gunning" userId="2a64ed2d-3344-456a-961d-ca62d1505fc6" providerId="ADAL" clId="{7A54616F-73D1-48E6-96D2-A601C38C0641}" dt="2020-10-01T17:59:34.043" v="3419" actId="14100"/>
          <ac:cxnSpMkLst>
            <pc:docMk/>
            <pc:sldMk cId="2739614091" sldId="549"/>
            <ac:cxnSpMk id="18" creationId="{37440A3E-E29C-46D2-82A3-60D2DE56DF21}"/>
          </ac:cxnSpMkLst>
        </pc:cxnChg>
        <pc:cxnChg chg="add mod">
          <ac:chgData name="Robert Gunning" userId="2a64ed2d-3344-456a-961d-ca62d1505fc6" providerId="ADAL" clId="{7A54616F-73D1-48E6-96D2-A601C38C0641}" dt="2020-10-01T19:23:42.498" v="3437" actId="14100"/>
          <ac:cxnSpMkLst>
            <pc:docMk/>
            <pc:sldMk cId="2739614091" sldId="549"/>
            <ac:cxnSpMk id="26" creationId="{A0F6AD5A-F4E6-43FD-8C1B-DAC79B311E29}"/>
          </ac:cxnSpMkLst>
        </pc:cxnChg>
      </pc:sldChg>
      <pc:sldChg chg="add del">
        <pc:chgData name="Robert Gunning" userId="2a64ed2d-3344-456a-961d-ca62d1505fc6" providerId="ADAL" clId="{7A54616F-73D1-48E6-96D2-A601C38C0641}" dt="2020-10-01T17:56:11.976" v="3317"/>
        <pc:sldMkLst>
          <pc:docMk/>
          <pc:sldMk cId="3048144000" sldId="549"/>
        </pc:sldMkLst>
      </pc:sldChg>
      <pc:sldChg chg="add del">
        <pc:chgData name="Robert Gunning" userId="2a64ed2d-3344-456a-961d-ca62d1505fc6" providerId="ADAL" clId="{7A54616F-73D1-48E6-96D2-A601C38C0641}" dt="2020-10-01T19:22:39.603" v="3427"/>
        <pc:sldMkLst>
          <pc:docMk/>
          <pc:sldMk cId="871561970" sldId="550"/>
        </pc:sldMkLst>
      </pc:sldChg>
      <pc:sldChg chg="addSp delSp modSp add mod">
        <pc:chgData name="Robert Gunning" userId="2a64ed2d-3344-456a-961d-ca62d1505fc6" providerId="ADAL" clId="{7A54616F-73D1-48E6-96D2-A601C38C0641}" dt="2020-10-01T19:26:03.877" v="3521" actId="20577"/>
        <pc:sldMkLst>
          <pc:docMk/>
          <pc:sldMk cId="2004064171" sldId="550"/>
        </pc:sldMkLst>
        <pc:spChg chg="add mod">
          <ac:chgData name="Robert Gunning" userId="2a64ed2d-3344-456a-961d-ca62d1505fc6" providerId="ADAL" clId="{7A54616F-73D1-48E6-96D2-A601C38C0641}" dt="2020-10-01T19:25:23.883" v="3483" actId="20577"/>
          <ac:spMkLst>
            <pc:docMk/>
            <pc:sldMk cId="2004064171" sldId="550"/>
            <ac:spMk id="5" creationId="{B9AE8241-25E3-49BC-8B63-F55C0C2114FD}"/>
          </ac:spMkLst>
        </pc:spChg>
        <pc:spChg chg="del">
          <ac:chgData name="Robert Gunning" userId="2a64ed2d-3344-456a-961d-ca62d1505fc6" providerId="ADAL" clId="{7A54616F-73D1-48E6-96D2-A601C38C0641}" dt="2020-10-01T19:22:44.138" v="3429" actId="478"/>
          <ac:spMkLst>
            <pc:docMk/>
            <pc:sldMk cId="2004064171" sldId="550"/>
            <ac:spMk id="9" creationId="{5B832CB0-E1DB-4D2D-AE90-1483A09406FA}"/>
          </ac:spMkLst>
        </pc:spChg>
        <pc:spChg chg="add mod">
          <ac:chgData name="Robert Gunning" userId="2a64ed2d-3344-456a-961d-ca62d1505fc6" providerId="ADAL" clId="{7A54616F-73D1-48E6-96D2-A601C38C0641}" dt="2020-10-01T19:26:03.877" v="3521" actId="20577"/>
          <ac:spMkLst>
            <pc:docMk/>
            <pc:sldMk cId="2004064171" sldId="550"/>
            <ac:spMk id="14" creationId="{B23325AC-002F-418C-870C-C52D9B6894BF}"/>
          </ac:spMkLst>
        </pc:spChg>
        <pc:spChg chg="del">
          <ac:chgData name="Robert Gunning" userId="2a64ed2d-3344-456a-961d-ca62d1505fc6" providerId="ADAL" clId="{7A54616F-73D1-48E6-96D2-A601C38C0641}" dt="2020-10-01T19:22:44.138" v="3429" actId="478"/>
          <ac:spMkLst>
            <pc:docMk/>
            <pc:sldMk cId="2004064171" sldId="550"/>
            <ac:spMk id="15" creationId="{1EF1CE35-D5A3-4FD4-820D-2878824CC881}"/>
          </ac:spMkLst>
        </pc:spChg>
        <pc:spChg chg="del">
          <ac:chgData name="Robert Gunning" userId="2a64ed2d-3344-456a-961d-ca62d1505fc6" providerId="ADAL" clId="{7A54616F-73D1-48E6-96D2-A601C38C0641}" dt="2020-10-01T19:22:44.138" v="3429" actId="478"/>
          <ac:spMkLst>
            <pc:docMk/>
            <pc:sldMk cId="2004064171" sldId="550"/>
            <ac:spMk id="17" creationId="{4646B338-C7BF-4677-9473-680FFCE1B245}"/>
          </ac:spMkLst>
        </pc:spChg>
        <pc:picChg chg="add mod">
          <ac:chgData name="Robert Gunning" userId="2a64ed2d-3344-456a-961d-ca62d1505fc6" providerId="ADAL" clId="{7A54616F-73D1-48E6-96D2-A601C38C0641}" dt="2020-10-01T19:24:01.057" v="3439" actId="14100"/>
          <ac:picMkLst>
            <pc:docMk/>
            <pc:sldMk cId="2004064171" sldId="550"/>
            <ac:picMk id="4" creationId="{30CB4B55-A6B0-4D8E-A323-92C1D2F455FF}"/>
          </ac:picMkLst>
        </pc:picChg>
        <pc:picChg chg="del">
          <ac:chgData name="Robert Gunning" userId="2a64ed2d-3344-456a-961d-ca62d1505fc6" providerId="ADAL" clId="{7A54616F-73D1-48E6-96D2-A601C38C0641}" dt="2020-10-01T19:22:44.138" v="3429" actId="478"/>
          <ac:picMkLst>
            <pc:docMk/>
            <pc:sldMk cId="2004064171" sldId="550"/>
            <ac:picMk id="10" creationId="{8EA01619-958A-4F18-984F-CD561CAABBB9}"/>
          </ac:picMkLst>
        </pc:picChg>
        <pc:cxnChg chg="del mod">
          <ac:chgData name="Robert Gunning" userId="2a64ed2d-3344-456a-961d-ca62d1505fc6" providerId="ADAL" clId="{7A54616F-73D1-48E6-96D2-A601C38C0641}" dt="2020-10-01T19:22:44.138" v="3429" actId="478"/>
          <ac:cxnSpMkLst>
            <pc:docMk/>
            <pc:sldMk cId="2004064171" sldId="550"/>
            <ac:cxnSpMk id="11" creationId="{578A12B5-70CD-4B87-923C-2CC7B9C06B5E}"/>
          </ac:cxnSpMkLst>
        </pc:cxnChg>
        <pc:cxnChg chg="del mod">
          <ac:chgData name="Robert Gunning" userId="2a64ed2d-3344-456a-961d-ca62d1505fc6" providerId="ADAL" clId="{7A54616F-73D1-48E6-96D2-A601C38C0641}" dt="2020-10-01T19:22:44.138" v="3429" actId="478"/>
          <ac:cxnSpMkLst>
            <pc:docMk/>
            <pc:sldMk cId="2004064171" sldId="550"/>
            <ac:cxnSpMk id="16" creationId="{00000000-0000-0000-0000-000000000000}"/>
          </ac:cxnSpMkLst>
        </pc:cxnChg>
        <pc:cxnChg chg="del mod">
          <ac:chgData name="Robert Gunning" userId="2a64ed2d-3344-456a-961d-ca62d1505fc6" providerId="ADAL" clId="{7A54616F-73D1-48E6-96D2-A601C38C0641}" dt="2020-10-01T19:22:44.138" v="3429" actId="478"/>
          <ac:cxnSpMkLst>
            <pc:docMk/>
            <pc:sldMk cId="2004064171" sldId="550"/>
            <ac:cxnSpMk id="18" creationId="{37440A3E-E29C-46D2-82A3-60D2DE56DF21}"/>
          </ac:cxnSpMkLst>
        </pc:cxnChg>
        <pc:cxnChg chg="add mod">
          <ac:chgData name="Robert Gunning" userId="2a64ed2d-3344-456a-961d-ca62d1505fc6" providerId="ADAL" clId="{7A54616F-73D1-48E6-96D2-A601C38C0641}" dt="2020-10-01T19:25:52.946" v="3487" actId="14100"/>
          <ac:cxnSpMkLst>
            <pc:docMk/>
            <pc:sldMk cId="2004064171" sldId="550"/>
            <ac:cxnSpMk id="19" creationId="{6AE512D8-80CF-49C1-8AAD-60718C9BDE89}"/>
          </ac:cxnSpMkLst>
        </pc:cxnChg>
      </pc:sldChg>
      <pc:sldChg chg="add del">
        <pc:chgData name="Robert Gunning" userId="2a64ed2d-3344-456a-961d-ca62d1505fc6" providerId="ADAL" clId="{7A54616F-73D1-48E6-96D2-A601C38C0641}" dt="2020-10-01T19:22:47.084" v="3431"/>
        <pc:sldMkLst>
          <pc:docMk/>
          <pc:sldMk cId="1235319171" sldId="551"/>
        </pc:sldMkLst>
      </pc:sldChg>
      <pc:sldChg chg="add del">
        <pc:chgData name="Robert Gunning" userId="2a64ed2d-3344-456a-961d-ca62d1505fc6" providerId="ADAL" clId="{7A54616F-73D1-48E6-96D2-A601C38C0641}" dt="2020-10-06T20:01:06.527" v="4938"/>
        <pc:sldMkLst>
          <pc:docMk/>
          <pc:sldMk cId="2736968079" sldId="551"/>
        </pc:sldMkLst>
      </pc:sldChg>
      <pc:sldChg chg="addSp delSp modSp add mod">
        <pc:chgData name="Robert Gunning" userId="2a64ed2d-3344-456a-961d-ca62d1505fc6" providerId="ADAL" clId="{7A54616F-73D1-48E6-96D2-A601C38C0641}" dt="2020-10-06T20:12:47.243" v="6123" actId="14100"/>
        <pc:sldMkLst>
          <pc:docMk/>
          <pc:sldMk cId="4120623668" sldId="551"/>
        </pc:sldMkLst>
        <pc:spChg chg="mod">
          <ac:chgData name="Robert Gunning" userId="2a64ed2d-3344-456a-961d-ca62d1505fc6" providerId="ADAL" clId="{7A54616F-73D1-48E6-96D2-A601C38C0641}" dt="2020-10-06T20:10:40.232" v="5870" actId="20577"/>
          <ac:spMkLst>
            <pc:docMk/>
            <pc:sldMk cId="4120623668" sldId="551"/>
            <ac:spMk id="7" creationId="{1EF1CE35-D5A3-4FD4-820D-2878824CC881}"/>
          </ac:spMkLst>
        </pc:spChg>
        <pc:spChg chg="add mod">
          <ac:chgData name="Robert Gunning" userId="2a64ed2d-3344-456a-961d-ca62d1505fc6" providerId="ADAL" clId="{7A54616F-73D1-48E6-96D2-A601C38C0641}" dt="2020-10-06T20:11:17.932" v="5873" actId="20577"/>
          <ac:spMkLst>
            <pc:docMk/>
            <pc:sldMk cId="4120623668" sldId="551"/>
            <ac:spMk id="16" creationId="{6014733A-BE5F-498A-A941-F34C71605D2C}"/>
          </ac:spMkLst>
        </pc:spChg>
        <pc:spChg chg="add mod">
          <ac:chgData name="Robert Gunning" userId="2a64ed2d-3344-456a-961d-ca62d1505fc6" providerId="ADAL" clId="{7A54616F-73D1-48E6-96D2-A601C38C0641}" dt="2020-10-06T20:08:47.713" v="5584" actId="20577"/>
          <ac:spMkLst>
            <pc:docMk/>
            <pc:sldMk cId="4120623668" sldId="551"/>
            <ac:spMk id="26" creationId="{5D07B0C2-A009-468B-B442-E5FFB672A7C9}"/>
          </ac:spMkLst>
        </pc:spChg>
        <pc:spChg chg="add mod">
          <ac:chgData name="Robert Gunning" userId="2a64ed2d-3344-456a-961d-ca62d1505fc6" providerId="ADAL" clId="{7A54616F-73D1-48E6-96D2-A601C38C0641}" dt="2020-10-06T20:09:46.190" v="5786" actId="20577"/>
          <ac:spMkLst>
            <pc:docMk/>
            <pc:sldMk cId="4120623668" sldId="551"/>
            <ac:spMk id="33" creationId="{ED43037D-C489-4C49-A370-93AE5AA582AC}"/>
          </ac:spMkLst>
        </pc:spChg>
        <pc:spChg chg="add mod">
          <ac:chgData name="Robert Gunning" userId="2a64ed2d-3344-456a-961d-ca62d1505fc6" providerId="ADAL" clId="{7A54616F-73D1-48E6-96D2-A601C38C0641}" dt="2020-10-06T20:10:59.955" v="5871" actId="20577"/>
          <ac:spMkLst>
            <pc:docMk/>
            <pc:sldMk cId="4120623668" sldId="551"/>
            <ac:spMk id="36" creationId="{C9140A81-CD65-47FB-83DA-25C88D9E3B78}"/>
          </ac:spMkLst>
        </pc:spChg>
        <pc:spChg chg="add mod">
          <ac:chgData name="Robert Gunning" userId="2a64ed2d-3344-456a-961d-ca62d1505fc6" providerId="ADAL" clId="{7A54616F-73D1-48E6-96D2-A601C38C0641}" dt="2020-10-06T20:12:47.243" v="6123" actId="14100"/>
          <ac:spMkLst>
            <pc:docMk/>
            <pc:sldMk cId="4120623668" sldId="551"/>
            <ac:spMk id="41" creationId="{570099D3-1354-43C2-86B5-B2F5D7B6CAE4}"/>
          </ac:spMkLst>
        </pc:spChg>
        <pc:picChg chg="mod modCrop">
          <ac:chgData name="Robert Gunning" userId="2a64ed2d-3344-456a-961d-ca62d1505fc6" providerId="ADAL" clId="{7A54616F-73D1-48E6-96D2-A601C38C0641}" dt="2020-10-06T20:01:48.386" v="4942" actId="1076"/>
          <ac:picMkLst>
            <pc:docMk/>
            <pc:sldMk cId="4120623668" sldId="551"/>
            <ac:picMk id="3" creationId="{00000000-0000-0000-0000-000000000000}"/>
          </ac:picMkLst>
        </pc:picChg>
        <pc:cxnChg chg="del mod">
          <ac:chgData name="Robert Gunning" userId="2a64ed2d-3344-456a-961d-ca62d1505fc6" providerId="ADAL" clId="{7A54616F-73D1-48E6-96D2-A601C38C0641}" dt="2020-10-06T20:01:55.019" v="4944" actId="478"/>
          <ac:cxnSpMkLst>
            <pc:docMk/>
            <pc:sldMk cId="4120623668" sldId="551"/>
            <ac:cxnSpMk id="8" creationId="{00000000-0000-0000-0000-000000000000}"/>
          </ac:cxnSpMkLst>
        </pc:cxnChg>
        <pc:cxnChg chg="del mod">
          <ac:chgData name="Robert Gunning" userId="2a64ed2d-3344-456a-961d-ca62d1505fc6" providerId="ADAL" clId="{7A54616F-73D1-48E6-96D2-A601C38C0641}" dt="2020-10-06T20:01:56.382" v="4945" actId="478"/>
          <ac:cxnSpMkLst>
            <pc:docMk/>
            <pc:sldMk cId="4120623668" sldId="551"/>
            <ac:cxnSpMk id="9" creationId="{00000000-0000-0000-0000-000000000000}"/>
          </ac:cxnSpMkLst>
        </pc:cxnChg>
        <pc:cxnChg chg="mod">
          <ac:chgData name="Robert Gunning" userId="2a64ed2d-3344-456a-961d-ca62d1505fc6" providerId="ADAL" clId="{7A54616F-73D1-48E6-96D2-A601C38C0641}" dt="2020-10-06T20:07:14.820" v="5376" actId="14100"/>
          <ac:cxnSpMkLst>
            <pc:docMk/>
            <pc:sldMk cId="4120623668" sldId="551"/>
            <ac:cxnSpMk id="10" creationId="{00000000-0000-0000-0000-000000000000}"/>
          </ac:cxnSpMkLst>
        </pc:cxnChg>
        <pc:cxnChg chg="add mod">
          <ac:chgData name="Robert Gunning" userId="2a64ed2d-3344-456a-961d-ca62d1505fc6" providerId="ADAL" clId="{7A54616F-73D1-48E6-96D2-A601C38C0641}" dt="2020-10-06T20:07:25.426" v="5377" actId="14100"/>
          <ac:cxnSpMkLst>
            <pc:docMk/>
            <pc:sldMk cId="4120623668" sldId="551"/>
            <ac:cxnSpMk id="17" creationId="{FB7FFF39-5C61-486E-86DB-DDCB313DE906}"/>
          </ac:cxnSpMkLst>
        </pc:cxnChg>
        <pc:cxnChg chg="add mod">
          <ac:chgData name="Robert Gunning" userId="2a64ed2d-3344-456a-961d-ca62d1505fc6" providerId="ADAL" clId="{7A54616F-73D1-48E6-96D2-A601C38C0641}" dt="2020-10-06T20:07:40.921" v="5380" actId="14100"/>
          <ac:cxnSpMkLst>
            <pc:docMk/>
            <pc:sldMk cId="4120623668" sldId="551"/>
            <ac:cxnSpMk id="27" creationId="{6495EB4A-6438-45DE-8D2C-AFB1E08F9381}"/>
          </ac:cxnSpMkLst>
        </pc:cxnChg>
        <pc:cxnChg chg="add mod">
          <ac:chgData name="Robert Gunning" userId="2a64ed2d-3344-456a-961d-ca62d1505fc6" providerId="ADAL" clId="{7A54616F-73D1-48E6-96D2-A601C38C0641}" dt="2020-10-06T20:09:07.018" v="5587" actId="14100"/>
          <ac:cxnSpMkLst>
            <pc:docMk/>
            <pc:sldMk cId="4120623668" sldId="551"/>
            <ac:cxnSpMk id="34" creationId="{BF9491E9-42F7-477B-B2C8-EFAA9066813E}"/>
          </ac:cxnSpMkLst>
        </pc:cxnChg>
        <pc:cxnChg chg="add mod">
          <ac:chgData name="Robert Gunning" userId="2a64ed2d-3344-456a-961d-ca62d1505fc6" providerId="ADAL" clId="{7A54616F-73D1-48E6-96D2-A601C38C0641}" dt="2020-10-06T20:10:10.942" v="5791" actId="14100"/>
          <ac:cxnSpMkLst>
            <pc:docMk/>
            <pc:sldMk cId="4120623668" sldId="551"/>
            <ac:cxnSpMk id="37" creationId="{A9883090-6904-4506-9CFE-E97448C9104E}"/>
          </ac:cxnSpMkLst>
        </pc:cxnChg>
        <pc:cxnChg chg="add mod">
          <ac:chgData name="Robert Gunning" userId="2a64ed2d-3344-456a-961d-ca62d1505fc6" providerId="ADAL" clId="{7A54616F-73D1-48E6-96D2-A601C38C0641}" dt="2020-10-06T20:12:47.243" v="6123" actId="14100"/>
          <ac:cxnSpMkLst>
            <pc:docMk/>
            <pc:sldMk cId="4120623668" sldId="551"/>
            <ac:cxnSpMk id="42" creationId="{1335A0CC-F83B-4F27-9F1A-714A0A332104}"/>
          </ac:cxnSpMkLst>
        </pc:cxnChg>
      </pc:sldChg>
      <pc:sldChg chg="delSp modSp add mod">
        <pc:chgData name="Robert Gunning" userId="2a64ed2d-3344-456a-961d-ca62d1505fc6" providerId="ADAL" clId="{7A54616F-73D1-48E6-96D2-A601C38C0641}" dt="2020-10-07T20:36:47.728" v="6792" actId="20577"/>
        <pc:sldMkLst>
          <pc:docMk/>
          <pc:sldMk cId="237279065" sldId="552"/>
        </pc:sldMkLst>
        <pc:spChg chg="mod">
          <ac:chgData name="Robert Gunning" userId="2a64ed2d-3344-456a-961d-ca62d1505fc6" providerId="ADAL" clId="{7A54616F-73D1-48E6-96D2-A601C38C0641}" dt="2020-10-07T20:36:47.728" v="6792" actId="20577"/>
          <ac:spMkLst>
            <pc:docMk/>
            <pc:sldMk cId="237279065" sldId="552"/>
            <ac:spMk id="2" creationId="{00000000-0000-0000-0000-000000000000}"/>
          </ac:spMkLst>
        </pc:spChg>
        <pc:spChg chg="del">
          <ac:chgData name="Robert Gunning" userId="2a64ed2d-3344-456a-961d-ca62d1505fc6" providerId="ADAL" clId="{7A54616F-73D1-48E6-96D2-A601C38C0641}" dt="2020-10-07T20:36:40.736" v="6778" actId="478"/>
          <ac:spMkLst>
            <pc:docMk/>
            <pc:sldMk cId="237279065" sldId="552"/>
            <ac:spMk id="7" creationId="{1EF1CE35-D5A3-4FD4-820D-2878824CC881}"/>
          </ac:spMkLst>
        </pc:spChg>
        <pc:picChg chg="del">
          <ac:chgData name="Robert Gunning" userId="2a64ed2d-3344-456a-961d-ca62d1505fc6" providerId="ADAL" clId="{7A54616F-73D1-48E6-96D2-A601C38C0641}" dt="2020-10-07T20:36:39.206" v="6777" actId="478"/>
          <ac:picMkLst>
            <pc:docMk/>
            <pc:sldMk cId="237279065" sldId="552"/>
            <ac:picMk id="9" creationId="{649E658D-D5CB-4707-939B-739117EA822F}"/>
          </ac:picMkLst>
        </pc:picChg>
        <pc:cxnChg chg="del mod">
          <ac:chgData name="Robert Gunning" userId="2a64ed2d-3344-456a-961d-ca62d1505fc6" providerId="ADAL" clId="{7A54616F-73D1-48E6-96D2-A601C38C0641}" dt="2020-10-07T20:36:41.493" v="6779" actId="478"/>
          <ac:cxnSpMkLst>
            <pc:docMk/>
            <pc:sldMk cId="237279065" sldId="552"/>
            <ac:cxnSpMk id="8" creationId="{00000000-0000-0000-0000-000000000000}"/>
          </ac:cxnSpMkLst>
        </pc:cxnChg>
      </pc:sldChg>
      <pc:sldChg chg="add del">
        <pc:chgData name="Robert Gunning" userId="2a64ed2d-3344-456a-961d-ca62d1505fc6" providerId="ADAL" clId="{7A54616F-73D1-48E6-96D2-A601C38C0641}" dt="2020-10-07T20:36:36.536" v="6775"/>
        <pc:sldMkLst>
          <pc:docMk/>
          <pc:sldMk cId="2857098772" sldId="552"/>
        </pc:sldMkLst>
      </pc:sldChg>
    </pc:docChg>
  </pc:docChgLst>
  <pc:docChgLst>
    <pc:chgData name="Robert Gunning" userId="2a64ed2d-3344-456a-961d-ca62d1505fc6" providerId="ADAL" clId="{C5203E4D-67B7-40B8-8606-28BCE85BB989}"/>
    <pc:docChg chg="modSld">
      <pc:chgData name="Robert Gunning" userId="2a64ed2d-3344-456a-961d-ca62d1505fc6" providerId="ADAL" clId="{C5203E4D-67B7-40B8-8606-28BCE85BB989}" dt="2020-11-23T20:07:02.878" v="8" actId="20577"/>
      <pc:docMkLst>
        <pc:docMk/>
      </pc:docMkLst>
      <pc:sldChg chg="modSp mod">
        <pc:chgData name="Robert Gunning" userId="2a64ed2d-3344-456a-961d-ca62d1505fc6" providerId="ADAL" clId="{C5203E4D-67B7-40B8-8606-28BCE85BB989}" dt="2020-11-23T18:15:10.621" v="0" actId="14100"/>
        <pc:sldMkLst>
          <pc:docMk/>
          <pc:sldMk cId="4139814210" sldId="346"/>
        </pc:sldMkLst>
        <pc:spChg chg="mod">
          <ac:chgData name="Robert Gunning" userId="2a64ed2d-3344-456a-961d-ca62d1505fc6" providerId="ADAL" clId="{C5203E4D-67B7-40B8-8606-28BCE85BB989}" dt="2020-11-23T18:15:10.621" v="0" actId="14100"/>
          <ac:spMkLst>
            <pc:docMk/>
            <pc:sldMk cId="4139814210" sldId="346"/>
            <ac:spMk id="4" creationId="{2F5CED60-2B59-4E5D-9766-E221D03C71B3}"/>
          </ac:spMkLst>
        </pc:spChg>
      </pc:sldChg>
      <pc:sldChg chg="modSp mod">
        <pc:chgData name="Robert Gunning" userId="2a64ed2d-3344-456a-961d-ca62d1505fc6" providerId="ADAL" clId="{C5203E4D-67B7-40B8-8606-28BCE85BB989}" dt="2020-11-23T20:07:02.878" v="8" actId="20577"/>
        <pc:sldMkLst>
          <pc:docMk/>
          <pc:sldMk cId="694100054" sldId="524"/>
        </pc:sldMkLst>
        <pc:spChg chg="mod">
          <ac:chgData name="Robert Gunning" userId="2a64ed2d-3344-456a-961d-ca62d1505fc6" providerId="ADAL" clId="{C5203E4D-67B7-40B8-8606-28BCE85BB989}" dt="2020-11-23T20:07:02.878" v="8" actId="20577"/>
          <ac:spMkLst>
            <pc:docMk/>
            <pc:sldMk cId="694100054" sldId="524"/>
            <ac:spMk id="4" creationId="{DA6A88C1-D150-4BB8-906B-0C592EB9769A}"/>
          </ac:spMkLst>
        </pc:spChg>
      </pc:sldChg>
    </pc:docChg>
  </pc:docChgLst>
  <pc:docChgLst>
    <pc:chgData name="Peter Woodward" userId="2cf3a524-e030-4e1d-83db-b599388a1b2c" providerId="ADAL" clId="{1A2B3831-A337-4B0D-9E07-3FADAF1F3997}"/>
    <pc:docChg chg="modSld">
      <pc:chgData name="Peter Woodward" userId="2cf3a524-e030-4e1d-83db-b599388a1b2c" providerId="ADAL" clId="{1A2B3831-A337-4B0D-9E07-3FADAF1F3997}" dt="2020-12-03T16:17:40.125" v="1" actId="20577"/>
      <pc:docMkLst>
        <pc:docMk/>
      </pc:docMkLst>
      <pc:sldChg chg="modSp mod">
        <pc:chgData name="Peter Woodward" userId="2cf3a524-e030-4e1d-83db-b599388a1b2c" providerId="ADAL" clId="{1A2B3831-A337-4B0D-9E07-3FADAF1F3997}" dt="2020-12-03T16:17:28.707" v="0" actId="20577"/>
        <pc:sldMkLst>
          <pc:docMk/>
          <pc:sldMk cId="2483500565" sldId="477"/>
        </pc:sldMkLst>
        <pc:spChg chg="mod">
          <ac:chgData name="Peter Woodward" userId="2cf3a524-e030-4e1d-83db-b599388a1b2c" providerId="ADAL" clId="{1A2B3831-A337-4B0D-9E07-3FADAF1F3997}" dt="2020-12-03T16:17:28.707" v="0" actId="20577"/>
          <ac:spMkLst>
            <pc:docMk/>
            <pc:sldMk cId="2483500565" sldId="477"/>
            <ac:spMk id="4" creationId="{DA6A88C1-D150-4BB8-906B-0C592EB9769A}"/>
          </ac:spMkLst>
        </pc:spChg>
      </pc:sldChg>
      <pc:sldChg chg="modSp mod">
        <pc:chgData name="Peter Woodward" userId="2cf3a524-e030-4e1d-83db-b599388a1b2c" providerId="ADAL" clId="{1A2B3831-A337-4B0D-9E07-3FADAF1F3997}" dt="2020-12-03T16:17:40.125" v="1" actId="20577"/>
        <pc:sldMkLst>
          <pc:docMk/>
          <pc:sldMk cId="1705093445" sldId="505"/>
        </pc:sldMkLst>
        <pc:spChg chg="mod">
          <ac:chgData name="Peter Woodward" userId="2cf3a524-e030-4e1d-83db-b599388a1b2c" providerId="ADAL" clId="{1A2B3831-A337-4B0D-9E07-3FADAF1F3997}" dt="2020-12-03T16:17:40.125" v="1" actId="20577"/>
          <ac:spMkLst>
            <pc:docMk/>
            <pc:sldMk cId="1705093445" sldId="505"/>
            <ac:spMk id="4" creationId="{DA6A88C1-D150-4BB8-906B-0C592EB9769A}"/>
          </ac:spMkLst>
        </pc:spChg>
      </pc:sldChg>
    </pc:docChg>
  </pc:docChgLst>
  <pc:docChgLst>
    <pc:chgData name="Ainsley McWaters" userId="c5d334f2-12a2-41a9-8e2b-21ffe41f7819" providerId="ADAL" clId="{ADCAEC0C-DFA6-4E7A-9419-08C96306CAF4}"/>
    <pc:docChg chg="modSld">
      <pc:chgData name="Ainsley McWaters" userId="c5d334f2-12a2-41a9-8e2b-21ffe41f7819" providerId="ADAL" clId="{ADCAEC0C-DFA6-4E7A-9419-08C96306CAF4}" dt="2020-11-18T15:46:46.420" v="2" actId="20577"/>
      <pc:docMkLst>
        <pc:docMk/>
      </pc:docMkLst>
      <pc:sldChg chg="modSp mod">
        <pc:chgData name="Ainsley McWaters" userId="c5d334f2-12a2-41a9-8e2b-21ffe41f7819" providerId="ADAL" clId="{ADCAEC0C-DFA6-4E7A-9419-08C96306CAF4}" dt="2020-11-18T15:45:03.679" v="0" actId="20577"/>
        <pc:sldMkLst>
          <pc:docMk/>
          <pc:sldMk cId="3775356854" sldId="480"/>
        </pc:sldMkLst>
        <pc:spChg chg="mod">
          <ac:chgData name="Ainsley McWaters" userId="c5d334f2-12a2-41a9-8e2b-21ffe41f7819" providerId="ADAL" clId="{ADCAEC0C-DFA6-4E7A-9419-08C96306CAF4}" dt="2020-11-18T15:45:03.679" v="0" actId="20577"/>
          <ac:spMkLst>
            <pc:docMk/>
            <pc:sldMk cId="3775356854" sldId="480"/>
            <ac:spMk id="15" creationId="{1EF1CE35-D5A3-4FD4-820D-2878824CC881}"/>
          </ac:spMkLst>
        </pc:spChg>
      </pc:sldChg>
      <pc:sldChg chg="modSp mod">
        <pc:chgData name="Ainsley McWaters" userId="c5d334f2-12a2-41a9-8e2b-21ffe41f7819" providerId="ADAL" clId="{ADCAEC0C-DFA6-4E7A-9419-08C96306CAF4}" dt="2020-11-18T15:45:13.489" v="1" actId="20577"/>
        <pc:sldMkLst>
          <pc:docMk/>
          <pc:sldMk cId="105948920" sldId="483"/>
        </pc:sldMkLst>
        <pc:spChg chg="mod">
          <ac:chgData name="Ainsley McWaters" userId="c5d334f2-12a2-41a9-8e2b-21ffe41f7819" providerId="ADAL" clId="{ADCAEC0C-DFA6-4E7A-9419-08C96306CAF4}" dt="2020-11-18T15:45:13.489" v="1" actId="20577"/>
          <ac:spMkLst>
            <pc:docMk/>
            <pc:sldMk cId="105948920" sldId="483"/>
            <ac:spMk id="11" creationId="{1EF1CE35-D5A3-4FD4-820D-2878824CC881}"/>
          </ac:spMkLst>
        </pc:spChg>
      </pc:sldChg>
      <pc:sldChg chg="modSp mod">
        <pc:chgData name="Ainsley McWaters" userId="c5d334f2-12a2-41a9-8e2b-21ffe41f7819" providerId="ADAL" clId="{ADCAEC0C-DFA6-4E7A-9419-08C96306CAF4}" dt="2020-11-18T15:46:46.420" v="2" actId="20577"/>
        <pc:sldMkLst>
          <pc:docMk/>
          <pc:sldMk cId="2806172435" sldId="523"/>
        </pc:sldMkLst>
        <pc:spChg chg="mod">
          <ac:chgData name="Ainsley McWaters" userId="c5d334f2-12a2-41a9-8e2b-21ffe41f7819" providerId="ADAL" clId="{ADCAEC0C-DFA6-4E7A-9419-08C96306CAF4}" dt="2020-11-18T15:46:46.420" v="2" actId="20577"/>
          <ac:spMkLst>
            <pc:docMk/>
            <pc:sldMk cId="2806172435" sldId="523"/>
            <ac:spMk id="7" creationId="{1EF1CE35-D5A3-4FD4-820D-2878824CC881}"/>
          </ac:spMkLst>
        </pc:spChg>
      </pc:sldChg>
    </pc:docChg>
  </pc:docChgLst>
  <pc:docChgLst>
    <pc:chgData name="Peter Woodward" userId="S::pwoodward@softdocs.com::2cf3a524-e030-4e1d-83db-b599388a1b2c" providerId="AD" clId="Web-{C2127A62-5772-6446-58D4-C400ED9348F1}"/>
    <pc:docChg chg="addSld sldOrd modSection">
      <pc:chgData name="Peter Woodward" userId="S::pwoodward@softdocs.com::2cf3a524-e030-4e1d-83db-b599388a1b2c" providerId="AD" clId="Web-{C2127A62-5772-6446-58D4-C400ED9348F1}" dt="2020-03-24T18:20:26.251" v="1"/>
      <pc:docMkLst>
        <pc:docMk/>
      </pc:docMkLst>
      <pc:sldChg chg="add ord replId">
        <pc:chgData name="Peter Woodward" userId="S::pwoodward@softdocs.com::2cf3a524-e030-4e1d-83db-b599388a1b2c" providerId="AD" clId="Web-{C2127A62-5772-6446-58D4-C400ED9348F1}" dt="2020-03-24T18:20:26.251" v="1"/>
        <pc:sldMkLst>
          <pc:docMk/>
          <pc:sldMk cId="694100054" sldId="524"/>
        </pc:sldMkLst>
      </pc:sldChg>
    </pc:docChg>
  </pc:docChgLst>
  <pc:docChgLst>
    <pc:chgData name="Robert Gunning" userId="2a64ed2d-3344-456a-961d-ca62d1505fc6" providerId="ADAL" clId="{4A88C4D9-5EE7-4058-9D13-4E2282FE9312}"/>
    <pc:docChg chg="modSld">
      <pc:chgData name="Robert Gunning" userId="2a64ed2d-3344-456a-961d-ca62d1505fc6" providerId="ADAL" clId="{4A88C4D9-5EE7-4058-9D13-4E2282FE9312}" dt="2021-07-16T14:35:31.006" v="1" actId="6549"/>
      <pc:docMkLst>
        <pc:docMk/>
      </pc:docMkLst>
      <pc:sldChg chg="modSp mod">
        <pc:chgData name="Robert Gunning" userId="2a64ed2d-3344-456a-961d-ca62d1505fc6" providerId="ADAL" clId="{4A88C4D9-5EE7-4058-9D13-4E2282FE9312}" dt="2021-07-16T14:35:22.304" v="0" actId="6549"/>
        <pc:sldMkLst>
          <pc:docMk/>
          <pc:sldMk cId="2720828817" sldId="552"/>
        </pc:sldMkLst>
        <pc:spChg chg="mod">
          <ac:chgData name="Robert Gunning" userId="2a64ed2d-3344-456a-961d-ca62d1505fc6" providerId="ADAL" clId="{4A88C4D9-5EE7-4058-9D13-4E2282FE9312}" dt="2021-07-16T14:35:22.304" v="0" actId="6549"/>
          <ac:spMkLst>
            <pc:docMk/>
            <pc:sldMk cId="2720828817" sldId="552"/>
            <ac:spMk id="4" creationId="{DA6A88C1-D150-4BB8-906B-0C592EB9769A}"/>
          </ac:spMkLst>
        </pc:spChg>
      </pc:sldChg>
      <pc:sldChg chg="modSp mod">
        <pc:chgData name="Robert Gunning" userId="2a64ed2d-3344-456a-961d-ca62d1505fc6" providerId="ADAL" clId="{4A88C4D9-5EE7-4058-9D13-4E2282FE9312}" dt="2021-07-16T14:35:31.006" v="1" actId="6549"/>
        <pc:sldMkLst>
          <pc:docMk/>
          <pc:sldMk cId="3567994672" sldId="555"/>
        </pc:sldMkLst>
        <pc:spChg chg="mod">
          <ac:chgData name="Robert Gunning" userId="2a64ed2d-3344-456a-961d-ca62d1505fc6" providerId="ADAL" clId="{4A88C4D9-5EE7-4058-9D13-4E2282FE9312}" dt="2021-07-16T14:35:31.006" v="1" actId="6549"/>
          <ac:spMkLst>
            <pc:docMk/>
            <pc:sldMk cId="3567994672" sldId="555"/>
            <ac:spMk id="4" creationId="{DA6A88C1-D150-4BB8-906B-0C592EB9769A}"/>
          </ac:spMkLst>
        </pc:spChg>
      </pc:sldChg>
    </pc:docChg>
  </pc:docChgLst>
  <pc:docChgLst>
    <pc:chgData name="Robert Gunning" userId="2a64ed2d-3344-456a-961d-ca62d1505fc6" providerId="ADAL" clId="{19D78439-B681-4BB9-BF3C-1AAB37F8BFFA}"/>
    <pc:docChg chg="undo redo custSel addSld delSld modSld sldOrd modSection">
      <pc:chgData name="Robert Gunning" userId="2a64ed2d-3344-456a-961d-ca62d1505fc6" providerId="ADAL" clId="{19D78439-B681-4BB9-BF3C-1AAB37F8BFFA}" dt="2021-03-16T15:59:48.360" v="4425" actId="47"/>
      <pc:docMkLst>
        <pc:docMk/>
      </pc:docMkLst>
      <pc:sldChg chg="modSp mod">
        <pc:chgData name="Robert Gunning" userId="2a64ed2d-3344-456a-961d-ca62d1505fc6" providerId="ADAL" clId="{19D78439-B681-4BB9-BF3C-1AAB37F8BFFA}" dt="2021-03-05T19:02:10.407" v="734" actId="732"/>
        <pc:sldMkLst>
          <pc:docMk/>
          <pc:sldMk cId="844160757" sldId="317"/>
        </pc:sldMkLst>
        <pc:picChg chg="mod">
          <ac:chgData name="Robert Gunning" userId="2a64ed2d-3344-456a-961d-ca62d1505fc6" providerId="ADAL" clId="{19D78439-B681-4BB9-BF3C-1AAB37F8BFFA}" dt="2021-02-17T20:14:47.757" v="3" actId="14100"/>
          <ac:picMkLst>
            <pc:docMk/>
            <pc:sldMk cId="844160757" sldId="317"/>
            <ac:picMk id="4" creationId="{00000000-0000-0000-0000-000000000000}"/>
          </ac:picMkLst>
        </pc:picChg>
        <pc:picChg chg="mod modCrop">
          <ac:chgData name="Robert Gunning" userId="2a64ed2d-3344-456a-961d-ca62d1505fc6" providerId="ADAL" clId="{19D78439-B681-4BB9-BF3C-1AAB37F8BFFA}" dt="2021-03-05T19:02:10.407" v="734" actId="732"/>
          <ac:picMkLst>
            <pc:docMk/>
            <pc:sldMk cId="844160757" sldId="317"/>
            <ac:picMk id="10" creationId="{00000000-0000-0000-0000-000000000000}"/>
          </ac:picMkLst>
        </pc:picChg>
      </pc:sldChg>
      <pc:sldChg chg="del">
        <pc:chgData name="Robert Gunning" userId="2a64ed2d-3344-456a-961d-ca62d1505fc6" providerId="ADAL" clId="{19D78439-B681-4BB9-BF3C-1AAB37F8BFFA}" dt="2021-03-04T21:07:02.905" v="242" actId="47"/>
        <pc:sldMkLst>
          <pc:docMk/>
          <pc:sldMk cId="569391456" sldId="432"/>
        </pc:sldMkLst>
      </pc:sldChg>
      <pc:sldChg chg="del">
        <pc:chgData name="Robert Gunning" userId="2a64ed2d-3344-456a-961d-ca62d1505fc6" providerId="ADAL" clId="{19D78439-B681-4BB9-BF3C-1AAB37F8BFFA}" dt="2021-03-05T21:38:19.110" v="3598" actId="47"/>
        <pc:sldMkLst>
          <pc:docMk/>
          <pc:sldMk cId="2791724739" sldId="433"/>
        </pc:sldMkLst>
      </pc:sldChg>
      <pc:sldChg chg="del">
        <pc:chgData name="Robert Gunning" userId="2a64ed2d-3344-456a-961d-ca62d1505fc6" providerId="ADAL" clId="{19D78439-B681-4BB9-BF3C-1AAB37F8BFFA}" dt="2021-03-05T21:38:25.966" v="3599" actId="47"/>
        <pc:sldMkLst>
          <pc:docMk/>
          <pc:sldMk cId="3364298054" sldId="434"/>
        </pc:sldMkLst>
      </pc:sldChg>
      <pc:sldChg chg="addSp delSp modSp mod">
        <pc:chgData name="Robert Gunning" userId="2a64ed2d-3344-456a-961d-ca62d1505fc6" providerId="ADAL" clId="{19D78439-B681-4BB9-BF3C-1AAB37F8BFFA}" dt="2021-02-17T20:27:25.625" v="104" actId="14100"/>
        <pc:sldMkLst>
          <pc:docMk/>
          <pc:sldMk cId="3501255726" sldId="476"/>
        </pc:sldMkLst>
        <pc:spChg chg="add del mod">
          <ac:chgData name="Robert Gunning" userId="2a64ed2d-3344-456a-961d-ca62d1505fc6" providerId="ADAL" clId="{19D78439-B681-4BB9-BF3C-1AAB37F8BFFA}" dt="2021-02-17T20:19:20.838" v="21" actId="478"/>
          <ac:spMkLst>
            <pc:docMk/>
            <pc:sldMk cId="3501255726" sldId="476"/>
            <ac:spMk id="3" creationId="{1E118DA0-2352-49DA-ACF8-E6B52050DE30}"/>
          </ac:spMkLst>
        </pc:spChg>
        <pc:spChg chg="mod">
          <ac:chgData name="Robert Gunning" userId="2a64ed2d-3344-456a-961d-ca62d1505fc6" providerId="ADAL" clId="{19D78439-B681-4BB9-BF3C-1AAB37F8BFFA}" dt="2021-02-17T20:17:18.484" v="5" actId="404"/>
          <ac:spMkLst>
            <pc:docMk/>
            <pc:sldMk cId="3501255726" sldId="476"/>
            <ac:spMk id="4" creationId="{DA6A88C1-D150-4BB8-906B-0C592EB9769A}"/>
          </ac:spMkLst>
        </pc:spChg>
        <pc:spChg chg="add mod">
          <ac:chgData name="Robert Gunning" userId="2a64ed2d-3344-456a-961d-ca62d1505fc6" providerId="ADAL" clId="{19D78439-B681-4BB9-BF3C-1AAB37F8BFFA}" dt="2021-02-17T20:21:03.305" v="30" actId="207"/>
          <ac:spMkLst>
            <pc:docMk/>
            <pc:sldMk cId="3501255726" sldId="476"/>
            <ac:spMk id="5" creationId="{4688E39B-09A8-4A67-8F5D-44909D5F6315}"/>
          </ac:spMkLst>
        </pc:spChg>
        <pc:spChg chg="add mod">
          <ac:chgData name="Robert Gunning" userId="2a64ed2d-3344-456a-961d-ca62d1505fc6" providerId="ADAL" clId="{19D78439-B681-4BB9-BF3C-1AAB37F8BFFA}" dt="2021-02-17T20:23:30.751" v="60" actId="14100"/>
          <ac:spMkLst>
            <pc:docMk/>
            <pc:sldMk cId="3501255726" sldId="476"/>
            <ac:spMk id="6" creationId="{0EE22EFA-5168-4CA5-8821-D82E04FD677F}"/>
          </ac:spMkLst>
        </pc:spChg>
        <pc:spChg chg="add mod">
          <ac:chgData name="Robert Gunning" userId="2a64ed2d-3344-456a-961d-ca62d1505fc6" providerId="ADAL" clId="{19D78439-B681-4BB9-BF3C-1AAB37F8BFFA}" dt="2021-02-17T20:23:53.861" v="63" actId="1076"/>
          <ac:spMkLst>
            <pc:docMk/>
            <pc:sldMk cId="3501255726" sldId="476"/>
            <ac:spMk id="8" creationId="{B32ADECA-9D3C-4C31-A32A-F4499357257D}"/>
          </ac:spMkLst>
        </pc:spChg>
        <pc:spChg chg="add mod">
          <ac:chgData name="Robert Gunning" userId="2a64ed2d-3344-456a-961d-ca62d1505fc6" providerId="ADAL" clId="{19D78439-B681-4BB9-BF3C-1AAB37F8BFFA}" dt="2021-02-17T20:23:38.375" v="61" actId="14100"/>
          <ac:spMkLst>
            <pc:docMk/>
            <pc:sldMk cId="3501255726" sldId="476"/>
            <ac:spMk id="9" creationId="{D84BE3DA-D42F-4569-A28E-7218F5908E24}"/>
          </ac:spMkLst>
        </pc:spChg>
        <pc:spChg chg="add mod">
          <ac:chgData name="Robert Gunning" userId="2a64ed2d-3344-456a-961d-ca62d1505fc6" providerId="ADAL" clId="{19D78439-B681-4BB9-BF3C-1AAB37F8BFFA}" dt="2021-02-17T20:23:38.375" v="61" actId="14100"/>
          <ac:spMkLst>
            <pc:docMk/>
            <pc:sldMk cId="3501255726" sldId="476"/>
            <ac:spMk id="10" creationId="{B8882611-DD7A-46C3-816C-2B95A08D1ED3}"/>
          </ac:spMkLst>
        </pc:spChg>
        <pc:spChg chg="add mod">
          <ac:chgData name="Robert Gunning" userId="2a64ed2d-3344-456a-961d-ca62d1505fc6" providerId="ADAL" clId="{19D78439-B681-4BB9-BF3C-1AAB37F8BFFA}" dt="2021-02-17T20:23:38.375" v="61" actId="14100"/>
          <ac:spMkLst>
            <pc:docMk/>
            <pc:sldMk cId="3501255726" sldId="476"/>
            <ac:spMk id="11" creationId="{957EC332-654F-45EF-A00D-AC8F2DB0D013}"/>
          </ac:spMkLst>
        </pc:spChg>
        <pc:spChg chg="add mod">
          <ac:chgData name="Robert Gunning" userId="2a64ed2d-3344-456a-961d-ca62d1505fc6" providerId="ADAL" clId="{19D78439-B681-4BB9-BF3C-1AAB37F8BFFA}" dt="2021-02-17T20:24:08.286" v="72" actId="1076"/>
          <ac:spMkLst>
            <pc:docMk/>
            <pc:sldMk cId="3501255726" sldId="476"/>
            <ac:spMk id="12" creationId="{BCC101A2-6BDA-4858-8BF8-7B2B6FA1B13E}"/>
          </ac:spMkLst>
        </pc:spChg>
        <pc:spChg chg="add mod">
          <ac:chgData name="Robert Gunning" userId="2a64ed2d-3344-456a-961d-ca62d1505fc6" providerId="ADAL" clId="{19D78439-B681-4BB9-BF3C-1AAB37F8BFFA}" dt="2021-02-17T20:24:37.602" v="81" actId="1076"/>
          <ac:spMkLst>
            <pc:docMk/>
            <pc:sldMk cId="3501255726" sldId="476"/>
            <ac:spMk id="13" creationId="{165B2C92-87DA-4317-91D9-E9F508C3DBE3}"/>
          </ac:spMkLst>
        </pc:spChg>
        <pc:spChg chg="add mod">
          <ac:chgData name="Robert Gunning" userId="2a64ed2d-3344-456a-961d-ca62d1505fc6" providerId="ADAL" clId="{19D78439-B681-4BB9-BF3C-1AAB37F8BFFA}" dt="2021-02-17T20:24:37.602" v="81" actId="1076"/>
          <ac:spMkLst>
            <pc:docMk/>
            <pc:sldMk cId="3501255726" sldId="476"/>
            <ac:spMk id="14" creationId="{3A321DA4-F9B1-41F0-AD53-68313B2B58EC}"/>
          </ac:spMkLst>
        </pc:spChg>
        <pc:spChg chg="add mod">
          <ac:chgData name="Robert Gunning" userId="2a64ed2d-3344-456a-961d-ca62d1505fc6" providerId="ADAL" clId="{19D78439-B681-4BB9-BF3C-1AAB37F8BFFA}" dt="2021-02-17T20:24:37.602" v="81" actId="1076"/>
          <ac:spMkLst>
            <pc:docMk/>
            <pc:sldMk cId="3501255726" sldId="476"/>
            <ac:spMk id="15" creationId="{1B739CAC-65C4-44F2-A6F2-F1F50D01EA9F}"/>
          </ac:spMkLst>
        </pc:spChg>
        <pc:spChg chg="add mod">
          <ac:chgData name="Robert Gunning" userId="2a64ed2d-3344-456a-961d-ca62d1505fc6" providerId="ADAL" clId="{19D78439-B681-4BB9-BF3C-1AAB37F8BFFA}" dt="2021-02-17T20:24:58.445" v="91" actId="1076"/>
          <ac:spMkLst>
            <pc:docMk/>
            <pc:sldMk cId="3501255726" sldId="476"/>
            <ac:spMk id="16" creationId="{FE0F6DE6-5882-4745-A210-3AB4E6D7C2B1}"/>
          </ac:spMkLst>
        </pc:spChg>
        <pc:spChg chg="add mod">
          <ac:chgData name="Robert Gunning" userId="2a64ed2d-3344-456a-961d-ca62d1505fc6" providerId="ADAL" clId="{19D78439-B681-4BB9-BF3C-1AAB37F8BFFA}" dt="2021-02-17T20:26:11.635" v="98" actId="14100"/>
          <ac:spMkLst>
            <pc:docMk/>
            <pc:sldMk cId="3501255726" sldId="476"/>
            <ac:spMk id="17" creationId="{3E72EED2-968E-4636-B2BF-615365BD27AF}"/>
          </ac:spMkLst>
        </pc:spChg>
        <pc:spChg chg="add del mod">
          <ac:chgData name="Robert Gunning" userId="2a64ed2d-3344-456a-961d-ca62d1505fc6" providerId="ADAL" clId="{19D78439-B681-4BB9-BF3C-1AAB37F8BFFA}" dt="2021-02-17T20:25:44.641" v="94" actId="478"/>
          <ac:spMkLst>
            <pc:docMk/>
            <pc:sldMk cId="3501255726" sldId="476"/>
            <ac:spMk id="18" creationId="{465FBD4A-615D-41CB-80BC-F4CDFBF4E156}"/>
          </ac:spMkLst>
        </pc:spChg>
        <pc:spChg chg="add mod">
          <ac:chgData name="Robert Gunning" userId="2a64ed2d-3344-456a-961d-ca62d1505fc6" providerId="ADAL" clId="{19D78439-B681-4BB9-BF3C-1AAB37F8BFFA}" dt="2021-02-17T20:27:20.283" v="103" actId="14100"/>
          <ac:spMkLst>
            <pc:docMk/>
            <pc:sldMk cId="3501255726" sldId="476"/>
            <ac:spMk id="19" creationId="{41709A12-090E-4940-BAED-9F7D1E54F0A0}"/>
          </ac:spMkLst>
        </pc:spChg>
        <pc:spChg chg="add del mod">
          <ac:chgData name="Robert Gunning" userId="2a64ed2d-3344-456a-961d-ca62d1505fc6" providerId="ADAL" clId="{19D78439-B681-4BB9-BF3C-1AAB37F8BFFA}" dt="2021-02-17T20:27:15.557" v="101" actId="478"/>
          <ac:spMkLst>
            <pc:docMk/>
            <pc:sldMk cId="3501255726" sldId="476"/>
            <ac:spMk id="20" creationId="{900DEA58-8CF5-4EDC-B4F8-9E2DD4513337}"/>
          </ac:spMkLst>
        </pc:spChg>
        <pc:spChg chg="add mod">
          <ac:chgData name="Robert Gunning" userId="2a64ed2d-3344-456a-961d-ca62d1505fc6" providerId="ADAL" clId="{19D78439-B681-4BB9-BF3C-1AAB37F8BFFA}" dt="2021-02-17T20:26:28.102" v="99" actId="1076"/>
          <ac:spMkLst>
            <pc:docMk/>
            <pc:sldMk cId="3501255726" sldId="476"/>
            <ac:spMk id="21" creationId="{47FA8680-9A70-44E4-A4BD-424A461F5875}"/>
          </ac:spMkLst>
        </pc:spChg>
        <pc:spChg chg="add del mod">
          <ac:chgData name="Robert Gunning" userId="2a64ed2d-3344-456a-961d-ca62d1505fc6" providerId="ADAL" clId="{19D78439-B681-4BB9-BF3C-1AAB37F8BFFA}" dt="2021-02-17T20:25:46.336" v="95" actId="478"/>
          <ac:spMkLst>
            <pc:docMk/>
            <pc:sldMk cId="3501255726" sldId="476"/>
            <ac:spMk id="22" creationId="{EBB223D8-B836-4A60-ABBD-1406D305E75D}"/>
          </ac:spMkLst>
        </pc:spChg>
        <pc:spChg chg="add mod">
          <ac:chgData name="Robert Gunning" userId="2a64ed2d-3344-456a-961d-ca62d1505fc6" providerId="ADAL" clId="{19D78439-B681-4BB9-BF3C-1AAB37F8BFFA}" dt="2021-02-17T20:27:25.625" v="104" actId="14100"/>
          <ac:spMkLst>
            <pc:docMk/>
            <pc:sldMk cId="3501255726" sldId="476"/>
            <ac:spMk id="23" creationId="{7917057A-503A-4E9C-BF6A-D32ED7687C57}"/>
          </ac:spMkLst>
        </pc:spChg>
        <pc:spChg chg="add del mod">
          <ac:chgData name="Robert Gunning" userId="2a64ed2d-3344-456a-961d-ca62d1505fc6" providerId="ADAL" clId="{19D78439-B681-4BB9-BF3C-1AAB37F8BFFA}" dt="2021-02-17T20:27:16.135" v="102" actId="478"/>
          <ac:spMkLst>
            <pc:docMk/>
            <pc:sldMk cId="3501255726" sldId="476"/>
            <ac:spMk id="24" creationId="{E85D4B85-3773-4554-865C-6A4390919E4C}"/>
          </ac:spMkLst>
        </pc:spChg>
        <pc:spChg chg="add mod">
          <ac:chgData name="Robert Gunning" userId="2a64ed2d-3344-456a-961d-ca62d1505fc6" providerId="ADAL" clId="{19D78439-B681-4BB9-BF3C-1AAB37F8BFFA}" dt="2021-02-17T20:26:39.489" v="100" actId="1076"/>
          <ac:spMkLst>
            <pc:docMk/>
            <pc:sldMk cId="3501255726" sldId="476"/>
            <ac:spMk id="25" creationId="{E1CCC2C3-BA73-422A-8325-013A1C3CCF58}"/>
          </ac:spMkLst>
        </pc:spChg>
        <pc:spChg chg="add del mod">
          <ac:chgData name="Robert Gunning" userId="2a64ed2d-3344-456a-961d-ca62d1505fc6" providerId="ADAL" clId="{19D78439-B681-4BB9-BF3C-1AAB37F8BFFA}" dt="2021-02-17T20:25:49.164" v="96" actId="478"/>
          <ac:spMkLst>
            <pc:docMk/>
            <pc:sldMk cId="3501255726" sldId="476"/>
            <ac:spMk id="26" creationId="{5A631EB1-A316-46AE-A6DF-F2A74094A242}"/>
          </ac:spMkLst>
        </pc:spChg>
      </pc:sldChg>
      <pc:sldChg chg="modSp mod">
        <pc:chgData name="Robert Gunning" userId="2a64ed2d-3344-456a-961d-ca62d1505fc6" providerId="ADAL" clId="{19D78439-B681-4BB9-BF3C-1AAB37F8BFFA}" dt="2021-03-05T19:16:00.625" v="982" actId="12"/>
        <pc:sldMkLst>
          <pc:docMk/>
          <pc:sldMk cId="2483500565" sldId="477"/>
        </pc:sldMkLst>
        <pc:spChg chg="mod">
          <ac:chgData name="Robert Gunning" userId="2a64ed2d-3344-456a-961d-ca62d1505fc6" providerId="ADAL" clId="{19D78439-B681-4BB9-BF3C-1AAB37F8BFFA}" dt="2021-03-05T19:16:00.625" v="982" actId="12"/>
          <ac:spMkLst>
            <pc:docMk/>
            <pc:sldMk cId="2483500565" sldId="477"/>
            <ac:spMk id="4" creationId="{DA6A88C1-D150-4BB8-906B-0C592EB9769A}"/>
          </ac:spMkLst>
        </pc:spChg>
      </pc:sldChg>
      <pc:sldChg chg="del">
        <pc:chgData name="Robert Gunning" userId="2a64ed2d-3344-456a-961d-ca62d1505fc6" providerId="ADAL" clId="{19D78439-B681-4BB9-BF3C-1AAB37F8BFFA}" dt="2021-03-05T21:37:59.204" v="3585" actId="47"/>
        <pc:sldMkLst>
          <pc:docMk/>
          <pc:sldMk cId="1787863847" sldId="479"/>
        </pc:sldMkLst>
      </pc:sldChg>
      <pc:sldChg chg="del">
        <pc:chgData name="Robert Gunning" userId="2a64ed2d-3344-456a-961d-ca62d1505fc6" providerId="ADAL" clId="{19D78439-B681-4BB9-BF3C-1AAB37F8BFFA}" dt="2021-03-05T21:38:01.753" v="3586" actId="47"/>
        <pc:sldMkLst>
          <pc:docMk/>
          <pc:sldMk cId="3775356854" sldId="480"/>
        </pc:sldMkLst>
      </pc:sldChg>
      <pc:sldChg chg="del">
        <pc:chgData name="Robert Gunning" userId="2a64ed2d-3344-456a-961d-ca62d1505fc6" providerId="ADAL" clId="{19D78439-B681-4BB9-BF3C-1AAB37F8BFFA}" dt="2021-03-05T21:38:03.301" v="3587" actId="47"/>
        <pc:sldMkLst>
          <pc:docMk/>
          <pc:sldMk cId="105948920" sldId="483"/>
        </pc:sldMkLst>
      </pc:sldChg>
      <pc:sldChg chg="del">
        <pc:chgData name="Robert Gunning" userId="2a64ed2d-3344-456a-961d-ca62d1505fc6" providerId="ADAL" clId="{19D78439-B681-4BB9-BF3C-1AAB37F8BFFA}" dt="2021-03-05T21:38:04.553" v="3588" actId="47"/>
        <pc:sldMkLst>
          <pc:docMk/>
          <pc:sldMk cId="1288185795" sldId="484"/>
        </pc:sldMkLst>
      </pc:sldChg>
      <pc:sldChg chg="del">
        <pc:chgData name="Robert Gunning" userId="2a64ed2d-3344-456a-961d-ca62d1505fc6" providerId="ADAL" clId="{19D78439-B681-4BB9-BF3C-1AAB37F8BFFA}" dt="2021-03-05T21:38:05.648" v="3589" actId="47"/>
        <pc:sldMkLst>
          <pc:docMk/>
          <pc:sldMk cId="1087390133" sldId="486"/>
        </pc:sldMkLst>
      </pc:sldChg>
      <pc:sldChg chg="del">
        <pc:chgData name="Robert Gunning" userId="2a64ed2d-3344-456a-961d-ca62d1505fc6" providerId="ADAL" clId="{19D78439-B681-4BB9-BF3C-1AAB37F8BFFA}" dt="2021-03-05T21:38:06.992" v="3590" actId="47"/>
        <pc:sldMkLst>
          <pc:docMk/>
          <pc:sldMk cId="2043043026" sldId="488"/>
        </pc:sldMkLst>
      </pc:sldChg>
      <pc:sldChg chg="del">
        <pc:chgData name="Robert Gunning" userId="2a64ed2d-3344-456a-961d-ca62d1505fc6" providerId="ADAL" clId="{19D78439-B681-4BB9-BF3C-1AAB37F8BFFA}" dt="2021-03-05T21:38:07.941" v="3591" actId="47"/>
        <pc:sldMkLst>
          <pc:docMk/>
          <pc:sldMk cId="3240387434" sldId="490"/>
        </pc:sldMkLst>
      </pc:sldChg>
      <pc:sldChg chg="del">
        <pc:chgData name="Robert Gunning" userId="2a64ed2d-3344-456a-961d-ca62d1505fc6" providerId="ADAL" clId="{19D78439-B681-4BB9-BF3C-1AAB37F8BFFA}" dt="2021-03-05T21:38:08.279" v="3592" actId="47"/>
        <pc:sldMkLst>
          <pc:docMk/>
          <pc:sldMk cId="3015095355" sldId="492"/>
        </pc:sldMkLst>
      </pc:sldChg>
      <pc:sldChg chg="del">
        <pc:chgData name="Robert Gunning" userId="2a64ed2d-3344-456a-961d-ca62d1505fc6" providerId="ADAL" clId="{19D78439-B681-4BB9-BF3C-1AAB37F8BFFA}" dt="2021-03-05T21:38:10.064" v="3593" actId="47"/>
        <pc:sldMkLst>
          <pc:docMk/>
          <pc:sldMk cId="1359501348" sldId="493"/>
        </pc:sldMkLst>
      </pc:sldChg>
      <pc:sldChg chg="del">
        <pc:chgData name="Robert Gunning" userId="2a64ed2d-3344-456a-961d-ca62d1505fc6" providerId="ADAL" clId="{19D78439-B681-4BB9-BF3C-1AAB37F8BFFA}" dt="2021-03-05T21:38:10.800" v="3594" actId="47"/>
        <pc:sldMkLst>
          <pc:docMk/>
          <pc:sldMk cId="2439042995" sldId="495"/>
        </pc:sldMkLst>
      </pc:sldChg>
      <pc:sldChg chg="del">
        <pc:chgData name="Robert Gunning" userId="2a64ed2d-3344-456a-961d-ca62d1505fc6" providerId="ADAL" clId="{19D78439-B681-4BB9-BF3C-1AAB37F8BFFA}" dt="2021-03-05T21:38:11.899" v="3595" actId="47"/>
        <pc:sldMkLst>
          <pc:docMk/>
          <pc:sldMk cId="3604895623" sldId="497"/>
        </pc:sldMkLst>
      </pc:sldChg>
      <pc:sldChg chg="del">
        <pc:chgData name="Robert Gunning" userId="2a64ed2d-3344-456a-961d-ca62d1505fc6" providerId="ADAL" clId="{19D78439-B681-4BB9-BF3C-1AAB37F8BFFA}" dt="2021-03-05T21:38:12.655" v="3596" actId="47"/>
        <pc:sldMkLst>
          <pc:docMk/>
          <pc:sldMk cId="2630349883" sldId="499"/>
        </pc:sldMkLst>
      </pc:sldChg>
      <pc:sldChg chg="del">
        <pc:chgData name="Robert Gunning" userId="2a64ed2d-3344-456a-961d-ca62d1505fc6" providerId="ADAL" clId="{19D78439-B681-4BB9-BF3C-1AAB37F8BFFA}" dt="2021-03-05T21:38:13.150" v="3597" actId="47"/>
        <pc:sldMkLst>
          <pc:docMk/>
          <pc:sldMk cId="648028977" sldId="501"/>
        </pc:sldMkLst>
      </pc:sldChg>
      <pc:sldChg chg="addSp modSp del mod">
        <pc:chgData name="Robert Gunning" userId="2a64ed2d-3344-456a-961d-ca62d1505fc6" providerId="ADAL" clId="{19D78439-B681-4BB9-BF3C-1AAB37F8BFFA}" dt="2021-03-04T22:13:56.416" v="540" actId="2696"/>
        <pc:sldMkLst>
          <pc:docMk/>
          <pc:sldMk cId="221785009" sldId="504"/>
        </pc:sldMkLst>
        <pc:spChg chg="mod">
          <ac:chgData name="Robert Gunning" userId="2a64ed2d-3344-456a-961d-ca62d1505fc6" providerId="ADAL" clId="{19D78439-B681-4BB9-BF3C-1AAB37F8BFFA}" dt="2021-02-17T21:16:30.795" v="106" actId="6549"/>
          <ac:spMkLst>
            <pc:docMk/>
            <pc:sldMk cId="221785009" sldId="504"/>
            <ac:spMk id="2" creationId="{00000000-0000-0000-0000-000000000000}"/>
          </ac:spMkLst>
        </pc:spChg>
        <pc:spChg chg="add mod">
          <ac:chgData name="Robert Gunning" userId="2a64ed2d-3344-456a-961d-ca62d1505fc6" providerId="ADAL" clId="{19D78439-B681-4BB9-BF3C-1AAB37F8BFFA}" dt="2021-02-17T21:19:55.516" v="225" actId="20577"/>
          <ac:spMkLst>
            <pc:docMk/>
            <pc:sldMk cId="221785009" sldId="504"/>
            <ac:spMk id="11" creationId="{4144AE6B-FB9B-4671-8C9F-52EE341B4802}"/>
          </ac:spMkLst>
        </pc:spChg>
        <pc:spChg chg="mod">
          <ac:chgData name="Robert Gunning" userId="2a64ed2d-3344-456a-961d-ca62d1505fc6" providerId="ADAL" clId="{19D78439-B681-4BB9-BF3C-1AAB37F8BFFA}" dt="2021-02-17T21:22:07.145" v="230" actId="14100"/>
          <ac:spMkLst>
            <pc:docMk/>
            <pc:sldMk cId="221785009" sldId="504"/>
            <ac:spMk id="14" creationId="{39F05C1C-F1CA-4772-B4D8-E2C56FD7D448}"/>
          </ac:spMkLst>
        </pc:spChg>
        <pc:spChg chg="mod">
          <ac:chgData name="Robert Gunning" userId="2a64ed2d-3344-456a-961d-ca62d1505fc6" providerId="ADAL" clId="{19D78439-B681-4BB9-BF3C-1AAB37F8BFFA}" dt="2021-02-17T21:20:02.763" v="226" actId="1076"/>
          <ac:spMkLst>
            <pc:docMk/>
            <pc:sldMk cId="221785009" sldId="504"/>
            <ac:spMk id="15" creationId="{1EF1CE35-D5A3-4FD4-820D-2878824CC881}"/>
          </ac:spMkLst>
        </pc:spChg>
        <pc:picChg chg="mod">
          <ac:chgData name="Robert Gunning" userId="2a64ed2d-3344-456a-961d-ca62d1505fc6" providerId="ADAL" clId="{19D78439-B681-4BB9-BF3C-1AAB37F8BFFA}" dt="2021-02-17T21:20:02.763" v="226" actId="1076"/>
          <ac:picMkLst>
            <pc:docMk/>
            <pc:sldMk cId="221785009" sldId="504"/>
            <ac:picMk id="3" creationId="{00000000-0000-0000-0000-000000000000}"/>
          </ac:picMkLst>
        </pc:picChg>
        <pc:cxnChg chg="mod">
          <ac:chgData name="Robert Gunning" userId="2a64ed2d-3344-456a-961d-ca62d1505fc6" providerId="ADAL" clId="{19D78439-B681-4BB9-BF3C-1AAB37F8BFFA}" dt="2021-02-17T21:20:02.763" v="226" actId="1076"/>
          <ac:cxnSpMkLst>
            <pc:docMk/>
            <pc:sldMk cId="221785009" sldId="504"/>
            <ac:cxnSpMk id="6" creationId="{00000000-0000-0000-0000-000000000000}"/>
          </ac:cxnSpMkLst>
        </pc:cxnChg>
        <pc:cxnChg chg="mod">
          <ac:chgData name="Robert Gunning" userId="2a64ed2d-3344-456a-961d-ca62d1505fc6" providerId="ADAL" clId="{19D78439-B681-4BB9-BF3C-1AAB37F8BFFA}" dt="2021-02-17T21:20:02.763" v="226" actId="1076"/>
          <ac:cxnSpMkLst>
            <pc:docMk/>
            <pc:sldMk cId="221785009" sldId="504"/>
            <ac:cxnSpMk id="9" creationId="{00000000-0000-0000-0000-000000000000}"/>
          </ac:cxnSpMkLst>
        </pc:cxnChg>
        <pc:cxnChg chg="mod">
          <ac:chgData name="Robert Gunning" userId="2a64ed2d-3344-456a-961d-ca62d1505fc6" providerId="ADAL" clId="{19D78439-B681-4BB9-BF3C-1AAB37F8BFFA}" dt="2021-02-17T21:20:02.763" v="226" actId="1076"/>
          <ac:cxnSpMkLst>
            <pc:docMk/>
            <pc:sldMk cId="221785009" sldId="504"/>
            <ac:cxnSpMk id="10" creationId="{00000000-0000-0000-0000-000000000000}"/>
          </ac:cxnSpMkLst>
        </pc:cxnChg>
        <pc:cxnChg chg="mod">
          <ac:chgData name="Robert Gunning" userId="2a64ed2d-3344-456a-961d-ca62d1505fc6" providerId="ADAL" clId="{19D78439-B681-4BB9-BF3C-1AAB37F8BFFA}" dt="2021-02-17T21:22:07.145" v="230" actId="14100"/>
          <ac:cxnSpMkLst>
            <pc:docMk/>
            <pc:sldMk cId="221785009" sldId="504"/>
            <ac:cxnSpMk id="17" creationId="{8431D87B-1573-4202-9248-DC97A1EE866D}"/>
          </ac:cxnSpMkLst>
        </pc:cxnChg>
      </pc:sldChg>
      <pc:sldChg chg="addSp delSp modSp add mod ord">
        <pc:chgData name="Robert Gunning" userId="2a64ed2d-3344-456a-961d-ca62d1505fc6" providerId="ADAL" clId="{19D78439-B681-4BB9-BF3C-1AAB37F8BFFA}" dt="2021-03-05T19:20:15.504" v="1050"/>
        <pc:sldMkLst>
          <pc:docMk/>
          <pc:sldMk cId="282484079" sldId="504"/>
        </pc:sldMkLst>
        <pc:spChg chg="mod">
          <ac:chgData name="Robert Gunning" userId="2a64ed2d-3344-456a-961d-ca62d1505fc6" providerId="ADAL" clId="{19D78439-B681-4BB9-BF3C-1AAB37F8BFFA}" dt="2021-03-04T22:18:39.022" v="733" actId="12"/>
          <ac:spMkLst>
            <pc:docMk/>
            <pc:sldMk cId="282484079" sldId="504"/>
            <ac:spMk id="11" creationId="{4144AE6B-FB9B-4671-8C9F-52EE341B4802}"/>
          </ac:spMkLst>
        </pc:spChg>
        <pc:spChg chg="del">
          <ac:chgData name="Robert Gunning" userId="2a64ed2d-3344-456a-961d-ca62d1505fc6" providerId="ADAL" clId="{19D78439-B681-4BB9-BF3C-1AAB37F8BFFA}" dt="2021-03-04T22:14:26.197" v="543" actId="478"/>
          <ac:spMkLst>
            <pc:docMk/>
            <pc:sldMk cId="282484079" sldId="504"/>
            <ac:spMk id="14" creationId="{39F05C1C-F1CA-4772-B4D8-E2C56FD7D448}"/>
          </ac:spMkLst>
        </pc:spChg>
        <pc:spChg chg="del mod">
          <ac:chgData name="Robert Gunning" userId="2a64ed2d-3344-456a-961d-ca62d1505fc6" providerId="ADAL" clId="{19D78439-B681-4BB9-BF3C-1AAB37F8BFFA}" dt="2021-03-04T22:17:29.481" v="707" actId="478"/>
          <ac:spMkLst>
            <pc:docMk/>
            <pc:sldMk cId="282484079" sldId="504"/>
            <ac:spMk id="15" creationId="{1EF1CE35-D5A3-4FD4-820D-2878824CC881}"/>
          </ac:spMkLst>
        </pc:spChg>
        <pc:picChg chg="add del mod">
          <ac:chgData name="Robert Gunning" userId="2a64ed2d-3344-456a-961d-ca62d1505fc6" providerId="ADAL" clId="{19D78439-B681-4BB9-BF3C-1AAB37F8BFFA}" dt="2021-03-04T22:15:51.069" v="562" actId="478"/>
          <ac:picMkLst>
            <pc:docMk/>
            <pc:sldMk cId="282484079" sldId="504"/>
            <ac:picMk id="3" creationId="{00000000-0000-0000-0000-000000000000}"/>
          </ac:picMkLst>
        </pc:picChg>
        <pc:picChg chg="add del mod">
          <ac:chgData name="Robert Gunning" userId="2a64ed2d-3344-456a-961d-ca62d1505fc6" providerId="ADAL" clId="{19D78439-B681-4BB9-BF3C-1AAB37F8BFFA}" dt="2021-03-04T22:15:22.943" v="556" actId="22"/>
          <ac:picMkLst>
            <pc:docMk/>
            <pc:sldMk cId="282484079" sldId="504"/>
            <ac:picMk id="8" creationId="{F2BC3DE1-6997-457D-9DC4-0352C6627C5B}"/>
          </ac:picMkLst>
        </pc:picChg>
        <pc:picChg chg="add mod ord">
          <ac:chgData name="Robert Gunning" userId="2a64ed2d-3344-456a-961d-ca62d1505fc6" providerId="ADAL" clId="{19D78439-B681-4BB9-BF3C-1AAB37F8BFFA}" dt="2021-03-04T22:16:04.973" v="567" actId="167"/>
          <ac:picMkLst>
            <pc:docMk/>
            <pc:sldMk cId="282484079" sldId="504"/>
            <ac:picMk id="13" creationId="{AA9E21D5-4BA1-4994-A471-E79A3049EA54}"/>
          </ac:picMkLst>
        </pc:picChg>
        <pc:cxnChg chg="del mod">
          <ac:chgData name="Robert Gunning" userId="2a64ed2d-3344-456a-961d-ca62d1505fc6" providerId="ADAL" clId="{19D78439-B681-4BB9-BF3C-1AAB37F8BFFA}" dt="2021-03-04T22:17:31.572" v="710" actId="478"/>
          <ac:cxnSpMkLst>
            <pc:docMk/>
            <pc:sldMk cId="282484079" sldId="504"/>
            <ac:cxnSpMk id="6" creationId="{00000000-0000-0000-0000-000000000000}"/>
          </ac:cxnSpMkLst>
        </pc:cxnChg>
        <pc:cxnChg chg="del mod">
          <ac:chgData name="Robert Gunning" userId="2a64ed2d-3344-456a-961d-ca62d1505fc6" providerId="ADAL" clId="{19D78439-B681-4BB9-BF3C-1AAB37F8BFFA}" dt="2021-03-04T22:17:30.972" v="709" actId="478"/>
          <ac:cxnSpMkLst>
            <pc:docMk/>
            <pc:sldMk cId="282484079" sldId="504"/>
            <ac:cxnSpMk id="9" creationId="{00000000-0000-0000-0000-000000000000}"/>
          </ac:cxnSpMkLst>
        </pc:cxnChg>
        <pc:cxnChg chg="del mod">
          <ac:chgData name="Robert Gunning" userId="2a64ed2d-3344-456a-961d-ca62d1505fc6" providerId="ADAL" clId="{19D78439-B681-4BB9-BF3C-1AAB37F8BFFA}" dt="2021-03-04T22:17:30.353" v="708" actId="478"/>
          <ac:cxnSpMkLst>
            <pc:docMk/>
            <pc:sldMk cId="282484079" sldId="504"/>
            <ac:cxnSpMk id="10" creationId="{00000000-0000-0000-0000-000000000000}"/>
          </ac:cxnSpMkLst>
        </pc:cxnChg>
        <pc:cxnChg chg="mod">
          <ac:chgData name="Robert Gunning" userId="2a64ed2d-3344-456a-961d-ca62d1505fc6" providerId="ADAL" clId="{19D78439-B681-4BB9-BF3C-1AAB37F8BFFA}" dt="2021-03-04T22:16:10.470" v="569" actId="14100"/>
          <ac:cxnSpMkLst>
            <pc:docMk/>
            <pc:sldMk cId="282484079" sldId="504"/>
            <ac:cxnSpMk id="17" creationId="{8431D87B-1573-4202-9248-DC97A1EE866D}"/>
          </ac:cxnSpMkLst>
        </pc:cxnChg>
      </pc:sldChg>
      <pc:sldChg chg="del">
        <pc:chgData name="Robert Gunning" userId="2a64ed2d-3344-456a-961d-ca62d1505fc6" providerId="ADAL" clId="{19D78439-B681-4BB9-BF3C-1AAB37F8BFFA}" dt="2021-03-05T21:38:19.110" v="3598" actId="47"/>
        <pc:sldMkLst>
          <pc:docMk/>
          <pc:sldMk cId="1705093445" sldId="505"/>
        </pc:sldMkLst>
      </pc:sldChg>
      <pc:sldChg chg="del">
        <pc:chgData name="Robert Gunning" userId="2a64ed2d-3344-456a-961d-ca62d1505fc6" providerId="ADAL" clId="{19D78439-B681-4BB9-BF3C-1AAB37F8BFFA}" dt="2021-03-05T21:38:19.110" v="3598" actId="47"/>
        <pc:sldMkLst>
          <pc:docMk/>
          <pc:sldMk cId="4016019067" sldId="507"/>
        </pc:sldMkLst>
      </pc:sldChg>
      <pc:sldChg chg="del">
        <pc:chgData name="Robert Gunning" userId="2a64ed2d-3344-456a-961d-ca62d1505fc6" providerId="ADAL" clId="{19D78439-B681-4BB9-BF3C-1AAB37F8BFFA}" dt="2021-03-05T21:38:19.110" v="3598" actId="47"/>
        <pc:sldMkLst>
          <pc:docMk/>
          <pc:sldMk cId="1311028152" sldId="508"/>
        </pc:sldMkLst>
      </pc:sldChg>
      <pc:sldChg chg="del">
        <pc:chgData name="Robert Gunning" userId="2a64ed2d-3344-456a-961d-ca62d1505fc6" providerId="ADAL" clId="{19D78439-B681-4BB9-BF3C-1AAB37F8BFFA}" dt="2021-03-05T21:38:19.110" v="3598" actId="47"/>
        <pc:sldMkLst>
          <pc:docMk/>
          <pc:sldMk cId="1273361887" sldId="510"/>
        </pc:sldMkLst>
      </pc:sldChg>
      <pc:sldChg chg="del">
        <pc:chgData name="Robert Gunning" userId="2a64ed2d-3344-456a-961d-ca62d1505fc6" providerId="ADAL" clId="{19D78439-B681-4BB9-BF3C-1AAB37F8BFFA}" dt="2021-03-05T21:38:19.110" v="3598" actId="47"/>
        <pc:sldMkLst>
          <pc:docMk/>
          <pc:sldMk cId="1970797732" sldId="511"/>
        </pc:sldMkLst>
      </pc:sldChg>
      <pc:sldChg chg="del">
        <pc:chgData name="Robert Gunning" userId="2a64ed2d-3344-456a-961d-ca62d1505fc6" providerId="ADAL" clId="{19D78439-B681-4BB9-BF3C-1AAB37F8BFFA}" dt="2021-03-05T21:38:19.110" v="3598" actId="47"/>
        <pc:sldMkLst>
          <pc:docMk/>
          <pc:sldMk cId="2625794334" sldId="512"/>
        </pc:sldMkLst>
      </pc:sldChg>
      <pc:sldChg chg="del">
        <pc:chgData name="Robert Gunning" userId="2a64ed2d-3344-456a-961d-ca62d1505fc6" providerId="ADAL" clId="{19D78439-B681-4BB9-BF3C-1AAB37F8BFFA}" dt="2021-03-05T21:38:19.110" v="3598" actId="47"/>
        <pc:sldMkLst>
          <pc:docMk/>
          <pc:sldMk cId="3917374774" sldId="513"/>
        </pc:sldMkLst>
      </pc:sldChg>
      <pc:sldChg chg="del">
        <pc:chgData name="Robert Gunning" userId="2a64ed2d-3344-456a-961d-ca62d1505fc6" providerId="ADAL" clId="{19D78439-B681-4BB9-BF3C-1AAB37F8BFFA}" dt="2021-03-05T21:38:19.110" v="3598" actId="47"/>
        <pc:sldMkLst>
          <pc:docMk/>
          <pc:sldMk cId="2789475100" sldId="515"/>
        </pc:sldMkLst>
      </pc:sldChg>
      <pc:sldChg chg="del">
        <pc:chgData name="Robert Gunning" userId="2a64ed2d-3344-456a-961d-ca62d1505fc6" providerId="ADAL" clId="{19D78439-B681-4BB9-BF3C-1AAB37F8BFFA}" dt="2021-03-05T21:38:19.110" v="3598" actId="47"/>
        <pc:sldMkLst>
          <pc:docMk/>
          <pc:sldMk cId="3092647411" sldId="518"/>
        </pc:sldMkLst>
      </pc:sldChg>
      <pc:sldChg chg="del">
        <pc:chgData name="Robert Gunning" userId="2a64ed2d-3344-456a-961d-ca62d1505fc6" providerId="ADAL" clId="{19D78439-B681-4BB9-BF3C-1AAB37F8BFFA}" dt="2021-03-05T21:38:19.110" v="3598" actId="47"/>
        <pc:sldMkLst>
          <pc:docMk/>
          <pc:sldMk cId="1657950121" sldId="520"/>
        </pc:sldMkLst>
      </pc:sldChg>
      <pc:sldChg chg="del">
        <pc:chgData name="Robert Gunning" userId="2a64ed2d-3344-456a-961d-ca62d1505fc6" providerId="ADAL" clId="{19D78439-B681-4BB9-BF3C-1AAB37F8BFFA}" dt="2021-03-05T21:38:19.110" v="3598" actId="47"/>
        <pc:sldMkLst>
          <pc:docMk/>
          <pc:sldMk cId="1851913323" sldId="522"/>
        </pc:sldMkLst>
      </pc:sldChg>
      <pc:sldChg chg="del">
        <pc:chgData name="Robert Gunning" userId="2a64ed2d-3344-456a-961d-ca62d1505fc6" providerId="ADAL" clId="{19D78439-B681-4BB9-BF3C-1AAB37F8BFFA}" dt="2021-03-05T21:38:19.110" v="3598" actId="47"/>
        <pc:sldMkLst>
          <pc:docMk/>
          <pc:sldMk cId="2806172435" sldId="523"/>
        </pc:sldMkLst>
      </pc:sldChg>
      <pc:sldChg chg="del">
        <pc:chgData name="Robert Gunning" userId="2a64ed2d-3344-456a-961d-ca62d1505fc6" providerId="ADAL" clId="{19D78439-B681-4BB9-BF3C-1AAB37F8BFFA}" dt="2021-03-05T21:38:25.966" v="3599" actId="47"/>
        <pc:sldMkLst>
          <pc:docMk/>
          <pc:sldMk cId="694100054" sldId="524"/>
        </pc:sldMkLst>
      </pc:sldChg>
      <pc:sldChg chg="del">
        <pc:chgData name="Robert Gunning" userId="2a64ed2d-3344-456a-961d-ca62d1505fc6" providerId="ADAL" clId="{19D78439-B681-4BB9-BF3C-1AAB37F8BFFA}" dt="2021-03-05T21:38:25.966" v="3599" actId="47"/>
        <pc:sldMkLst>
          <pc:docMk/>
          <pc:sldMk cId="3206988839" sldId="525"/>
        </pc:sldMkLst>
      </pc:sldChg>
      <pc:sldChg chg="del">
        <pc:chgData name="Robert Gunning" userId="2a64ed2d-3344-456a-961d-ca62d1505fc6" providerId="ADAL" clId="{19D78439-B681-4BB9-BF3C-1AAB37F8BFFA}" dt="2021-03-05T21:38:25.966" v="3599" actId="47"/>
        <pc:sldMkLst>
          <pc:docMk/>
          <pc:sldMk cId="265353425" sldId="526"/>
        </pc:sldMkLst>
      </pc:sldChg>
      <pc:sldChg chg="del">
        <pc:chgData name="Robert Gunning" userId="2a64ed2d-3344-456a-961d-ca62d1505fc6" providerId="ADAL" clId="{19D78439-B681-4BB9-BF3C-1AAB37F8BFFA}" dt="2021-03-05T21:38:25.966" v="3599" actId="47"/>
        <pc:sldMkLst>
          <pc:docMk/>
          <pc:sldMk cId="3607386559" sldId="527"/>
        </pc:sldMkLst>
      </pc:sldChg>
      <pc:sldChg chg="del">
        <pc:chgData name="Robert Gunning" userId="2a64ed2d-3344-456a-961d-ca62d1505fc6" providerId="ADAL" clId="{19D78439-B681-4BB9-BF3C-1AAB37F8BFFA}" dt="2021-03-05T21:38:25.966" v="3599" actId="47"/>
        <pc:sldMkLst>
          <pc:docMk/>
          <pc:sldMk cId="883351763" sldId="528"/>
        </pc:sldMkLst>
      </pc:sldChg>
      <pc:sldChg chg="del">
        <pc:chgData name="Robert Gunning" userId="2a64ed2d-3344-456a-961d-ca62d1505fc6" providerId="ADAL" clId="{19D78439-B681-4BB9-BF3C-1AAB37F8BFFA}" dt="2021-03-05T21:38:25.966" v="3599" actId="47"/>
        <pc:sldMkLst>
          <pc:docMk/>
          <pc:sldMk cId="171270473" sldId="529"/>
        </pc:sldMkLst>
      </pc:sldChg>
      <pc:sldChg chg="del">
        <pc:chgData name="Robert Gunning" userId="2a64ed2d-3344-456a-961d-ca62d1505fc6" providerId="ADAL" clId="{19D78439-B681-4BB9-BF3C-1AAB37F8BFFA}" dt="2021-03-05T21:38:25.966" v="3599" actId="47"/>
        <pc:sldMkLst>
          <pc:docMk/>
          <pc:sldMk cId="3769908554" sldId="531"/>
        </pc:sldMkLst>
      </pc:sldChg>
      <pc:sldChg chg="del">
        <pc:chgData name="Robert Gunning" userId="2a64ed2d-3344-456a-961d-ca62d1505fc6" providerId="ADAL" clId="{19D78439-B681-4BB9-BF3C-1AAB37F8BFFA}" dt="2021-03-05T21:38:25.966" v="3599" actId="47"/>
        <pc:sldMkLst>
          <pc:docMk/>
          <pc:sldMk cId="1605958114" sldId="532"/>
        </pc:sldMkLst>
      </pc:sldChg>
      <pc:sldChg chg="del">
        <pc:chgData name="Robert Gunning" userId="2a64ed2d-3344-456a-961d-ca62d1505fc6" providerId="ADAL" clId="{19D78439-B681-4BB9-BF3C-1AAB37F8BFFA}" dt="2021-03-05T21:38:25.966" v="3599" actId="47"/>
        <pc:sldMkLst>
          <pc:docMk/>
          <pc:sldMk cId="2929318139" sldId="533"/>
        </pc:sldMkLst>
      </pc:sldChg>
      <pc:sldChg chg="del">
        <pc:chgData name="Robert Gunning" userId="2a64ed2d-3344-456a-961d-ca62d1505fc6" providerId="ADAL" clId="{19D78439-B681-4BB9-BF3C-1AAB37F8BFFA}" dt="2021-03-05T21:38:30.985" v="3600" actId="47"/>
        <pc:sldMkLst>
          <pc:docMk/>
          <pc:sldMk cId="3867518444" sldId="534"/>
        </pc:sldMkLst>
      </pc:sldChg>
      <pc:sldChg chg="del">
        <pc:chgData name="Robert Gunning" userId="2a64ed2d-3344-456a-961d-ca62d1505fc6" providerId="ADAL" clId="{19D78439-B681-4BB9-BF3C-1AAB37F8BFFA}" dt="2021-03-05T21:38:30.985" v="3600" actId="47"/>
        <pc:sldMkLst>
          <pc:docMk/>
          <pc:sldMk cId="386170475" sldId="535"/>
        </pc:sldMkLst>
      </pc:sldChg>
      <pc:sldChg chg="del">
        <pc:chgData name="Robert Gunning" userId="2a64ed2d-3344-456a-961d-ca62d1505fc6" providerId="ADAL" clId="{19D78439-B681-4BB9-BF3C-1AAB37F8BFFA}" dt="2021-03-05T21:38:30.985" v="3600" actId="47"/>
        <pc:sldMkLst>
          <pc:docMk/>
          <pc:sldMk cId="3191463576" sldId="536"/>
        </pc:sldMkLst>
      </pc:sldChg>
      <pc:sldChg chg="del">
        <pc:chgData name="Robert Gunning" userId="2a64ed2d-3344-456a-961d-ca62d1505fc6" providerId="ADAL" clId="{19D78439-B681-4BB9-BF3C-1AAB37F8BFFA}" dt="2021-03-05T21:38:30.985" v="3600" actId="47"/>
        <pc:sldMkLst>
          <pc:docMk/>
          <pc:sldMk cId="2413032467" sldId="537"/>
        </pc:sldMkLst>
      </pc:sldChg>
      <pc:sldChg chg="del">
        <pc:chgData name="Robert Gunning" userId="2a64ed2d-3344-456a-961d-ca62d1505fc6" providerId="ADAL" clId="{19D78439-B681-4BB9-BF3C-1AAB37F8BFFA}" dt="2021-03-05T21:38:30.985" v="3600" actId="47"/>
        <pc:sldMkLst>
          <pc:docMk/>
          <pc:sldMk cId="932137022" sldId="538"/>
        </pc:sldMkLst>
      </pc:sldChg>
      <pc:sldChg chg="del">
        <pc:chgData name="Robert Gunning" userId="2a64ed2d-3344-456a-961d-ca62d1505fc6" providerId="ADAL" clId="{19D78439-B681-4BB9-BF3C-1AAB37F8BFFA}" dt="2021-03-05T21:38:30.985" v="3600" actId="47"/>
        <pc:sldMkLst>
          <pc:docMk/>
          <pc:sldMk cId="1913135889" sldId="539"/>
        </pc:sldMkLst>
      </pc:sldChg>
      <pc:sldChg chg="del">
        <pc:chgData name="Robert Gunning" userId="2a64ed2d-3344-456a-961d-ca62d1505fc6" providerId="ADAL" clId="{19D78439-B681-4BB9-BF3C-1AAB37F8BFFA}" dt="2021-03-05T21:38:30.985" v="3600" actId="47"/>
        <pc:sldMkLst>
          <pc:docMk/>
          <pc:sldMk cId="4120623668" sldId="551"/>
        </pc:sldMkLst>
      </pc:sldChg>
      <pc:sldChg chg="add del">
        <pc:chgData name="Robert Gunning" userId="2a64ed2d-3344-456a-961d-ca62d1505fc6" providerId="ADAL" clId="{19D78439-B681-4BB9-BF3C-1AAB37F8BFFA}" dt="2021-03-04T21:07:24.687" v="244"/>
        <pc:sldMkLst>
          <pc:docMk/>
          <pc:sldMk cId="330013023" sldId="552"/>
        </pc:sldMkLst>
      </pc:sldChg>
      <pc:sldChg chg="add del">
        <pc:chgData name="Robert Gunning" userId="2a64ed2d-3344-456a-961d-ca62d1505fc6" providerId="ADAL" clId="{19D78439-B681-4BB9-BF3C-1AAB37F8BFFA}" dt="2021-02-18T18:04:31.878" v="232"/>
        <pc:sldMkLst>
          <pc:docMk/>
          <pc:sldMk cId="1551541984" sldId="552"/>
        </pc:sldMkLst>
      </pc:sldChg>
      <pc:sldChg chg="modSp add del mod">
        <pc:chgData name="Robert Gunning" userId="2a64ed2d-3344-456a-961d-ca62d1505fc6" providerId="ADAL" clId="{19D78439-B681-4BB9-BF3C-1AAB37F8BFFA}" dt="2021-02-18T18:26:53.159" v="241" actId="47"/>
        <pc:sldMkLst>
          <pc:docMk/>
          <pc:sldMk cId="2338027890" sldId="552"/>
        </pc:sldMkLst>
        <pc:spChg chg="mod">
          <ac:chgData name="Robert Gunning" userId="2a64ed2d-3344-456a-961d-ca62d1505fc6" providerId="ADAL" clId="{19D78439-B681-4BB9-BF3C-1AAB37F8BFFA}" dt="2021-02-18T18:04:58.268" v="240" actId="20577"/>
          <ac:spMkLst>
            <pc:docMk/>
            <pc:sldMk cId="2338027890" sldId="552"/>
            <ac:spMk id="2" creationId="{00000000-0000-0000-0000-000000000000}"/>
          </ac:spMkLst>
        </pc:spChg>
      </pc:sldChg>
      <pc:sldChg chg="add">
        <pc:chgData name="Robert Gunning" userId="2a64ed2d-3344-456a-961d-ca62d1505fc6" providerId="ADAL" clId="{19D78439-B681-4BB9-BF3C-1AAB37F8BFFA}" dt="2021-03-04T21:07:24.696" v="245"/>
        <pc:sldMkLst>
          <pc:docMk/>
          <pc:sldMk cId="2720828817" sldId="552"/>
        </pc:sldMkLst>
      </pc:sldChg>
      <pc:sldChg chg="addSp delSp modSp add mod">
        <pc:chgData name="Robert Gunning" userId="2a64ed2d-3344-456a-961d-ca62d1505fc6" providerId="ADAL" clId="{19D78439-B681-4BB9-BF3C-1AAB37F8BFFA}" dt="2021-03-04T21:20:19.794" v="361" actId="14100"/>
        <pc:sldMkLst>
          <pc:docMk/>
          <pc:sldMk cId="3762221482" sldId="553"/>
        </pc:sldMkLst>
        <pc:spChg chg="mod">
          <ac:chgData name="Robert Gunning" userId="2a64ed2d-3344-456a-961d-ca62d1505fc6" providerId="ADAL" clId="{19D78439-B681-4BB9-BF3C-1AAB37F8BFFA}" dt="2021-03-04T21:19:42.140" v="357" actId="14100"/>
          <ac:spMkLst>
            <pc:docMk/>
            <pc:sldMk cId="3762221482" sldId="553"/>
            <ac:spMk id="4" creationId="{DA6A88C1-D150-4BB8-906B-0C592EB9769A}"/>
          </ac:spMkLst>
        </pc:spChg>
        <pc:picChg chg="add del mod">
          <ac:chgData name="Robert Gunning" userId="2a64ed2d-3344-456a-961d-ca62d1505fc6" providerId="ADAL" clId="{19D78439-B681-4BB9-BF3C-1AAB37F8BFFA}" dt="2021-03-04T21:19:26.078" v="353" actId="478"/>
          <ac:picMkLst>
            <pc:docMk/>
            <pc:sldMk cId="3762221482" sldId="553"/>
            <ac:picMk id="5" creationId="{4392DA45-AD38-418B-9F64-687ADF1267AE}"/>
          </ac:picMkLst>
        </pc:picChg>
        <pc:picChg chg="add mod">
          <ac:chgData name="Robert Gunning" userId="2a64ed2d-3344-456a-961d-ca62d1505fc6" providerId="ADAL" clId="{19D78439-B681-4BB9-BF3C-1AAB37F8BFFA}" dt="2021-03-04T21:19:39.198" v="356" actId="1076"/>
          <ac:picMkLst>
            <pc:docMk/>
            <pc:sldMk cId="3762221482" sldId="553"/>
            <ac:picMk id="7" creationId="{CF69DFEC-69A7-4DCC-AC3D-A2CEFEB3E4EF}"/>
          </ac:picMkLst>
        </pc:picChg>
        <pc:cxnChg chg="add mod">
          <ac:chgData name="Robert Gunning" userId="2a64ed2d-3344-456a-961d-ca62d1505fc6" providerId="ADAL" clId="{19D78439-B681-4BB9-BF3C-1AAB37F8BFFA}" dt="2021-03-04T21:20:19.794" v="361" actId="14100"/>
          <ac:cxnSpMkLst>
            <pc:docMk/>
            <pc:sldMk cId="3762221482" sldId="553"/>
            <ac:cxnSpMk id="8" creationId="{7A32722E-F194-4477-A0C4-3C13E3F7BB20}"/>
          </ac:cxnSpMkLst>
        </pc:cxnChg>
      </pc:sldChg>
      <pc:sldChg chg="addSp delSp modSp add mod">
        <pc:chgData name="Robert Gunning" userId="2a64ed2d-3344-456a-961d-ca62d1505fc6" providerId="ADAL" clId="{19D78439-B681-4BB9-BF3C-1AAB37F8BFFA}" dt="2021-03-04T21:23:02.711" v="411" actId="14100"/>
        <pc:sldMkLst>
          <pc:docMk/>
          <pc:sldMk cId="2991115012" sldId="554"/>
        </pc:sldMkLst>
        <pc:spChg chg="mod">
          <ac:chgData name="Robert Gunning" userId="2a64ed2d-3344-456a-961d-ca62d1505fc6" providerId="ADAL" clId="{19D78439-B681-4BB9-BF3C-1AAB37F8BFFA}" dt="2021-03-04T21:21:36.873" v="369" actId="20577"/>
          <ac:spMkLst>
            <pc:docMk/>
            <pc:sldMk cId="2991115012" sldId="554"/>
            <ac:spMk id="2" creationId="{00000000-0000-0000-0000-000000000000}"/>
          </ac:spMkLst>
        </pc:spChg>
        <pc:spChg chg="mod">
          <ac:chgData name="Robert Gunning" userId="2a64ed2d-3344-456a-961d-ca62d1505fc6" providerId="ADAL" clId="{19D78439-B681-4BB9-BF3C-1AAB37F8BFFA}" dt="2021-03-04T21:21:55.569" v="400" actId="6549"/>
          <ac:spMkLst>
            <pc:docMk/>
            <pc:sldMk cId="2991115012" sldId="554"/>
            <ac:spMk id="4" creationId="{DA6A88C1-D150-4BB8-906B-0C592EB9769A}"/>
          </ac:spMkLst>
        </pc:spChg>
        <pc:picChg chg="add mod ord">
          <ac:chgData name="Robert Gunning" userId="2a64ed2d-3344-456a-961d-ca62d1505fc6" providerId="ADAL" clId="{19D78439-B681-4BB9-BF3C-1AAB37F8BFFA}" dt="2021-03-04T21:22:24.776" v="407" actId="167"/>
          <ac:picMkLst>
            <pc:docMk/>
            <pc:sldMk cId="2991115012" sldId="554"/>
            <ac:picMk id="5" creationId="{82D92923-4FE3-4F2B-81ED-D61D67BB3381}"/>
          </ac:picMkLst>
        </pc:picChg>
        <pc:picChg chg="del">
          <ac:chgData name="Robert Gunning" userId="2a64ed2d-3344-456a-961d-ca62d1505fc6" providerId="ADAL" clId="{19D78439-B681-4BB9-BF3C-1AAB37F8BFFA}" dt="2021-03-04T21:22:26.515" v="408" actId="478"/>
          <ac:picMkLst>
            <pc:docMk/>
            <pc:sldMk cId="2991115012" sldId="554"/>
            <ac:picMk id="7" creationId="{CF69DFEC-69A7-4DCC-AC3D-A2CEFEB3E4EF}"/>
          </ac:picMkLst>
        </pc:picChg>
        <pc:cxnChg chg="mod">
          <ac:chgData name="Robert Gunning" userId="2a64ed2d-3344-456a-961d-ca62d1505fc6" providerId="ADAL" clId="{19D78439-B681-4BB9-BF3C-1AAB37F8BFFA}" dt="2021-03-04T21:23:02.711" v="411" actId="14100"/>
          <ac:cxnSpMkLst>
            <pc:docMk/>
            <pc:sldMk cId="2991115012" sldId="554"/>
            <ac:cxnSpMk id="8" creationId="{7A32722E-F194-4477-A0C4-3C13E3F7BB20}"/>
          </ac:cxnSpMkLst>
        </pc:cxnChg>
      </pc:sldChg>
      <pc:sldChg chg="add">
        <pc:chgData name="Robert Gunning" userId="2a64ed2d-3344-456a-961d-ca62d1505fc6" providerId="ADAL" clId="{19D78439-B681-4BB9-BF3C-1AAB37F8BFFA}" dt="2021-03-04T21:29:24.478" v="412"/>
        <pc:sldMkLst>
          <pc:docMk/>
          <pc:sldMk cId="3567994672" sldId="555"/>
        </pc:sldMkLst>
      </pc:sldChg>
      <pc:sldChg chg="add del">
        <pc:chgData name="Robert Gunning" userId="2a64ed2d-3344-456a-961d-ca62d1505fc6" providerId="ADAL" clId="{19D78439-B681-4BB9-BF3C-1AAB37F8BFFA}" dt="2021-03-04T21:22:03.530" v="402"/>
        <pc:sldMkLst>
          <pc:docMk/>
          <pc:sldMk cId="4087328572" sldId="555"/>
        </pc:sldMkLst>
      </pc:sldChg>
      <pc:sldChg chg="addSp modSp add mod">
        <pc:chgData name="Robert Gunning" userId="2a64ed2d-3344-456a-961d-ca62d1505fc6" providerId="ADAL" clId="{19D78439-B681-4BB9-BF3C-1AAB37F8BFFA}" dt="2021-03-05T19:17:31.752" v="1012" actId="207"/>
        <pc:sldMkLst>
          <pc:docMk/>
          <pc:sldMk cId="4167978744" sldId="556"/>
        </pc:sldMkLst>
        <pc:spChg chg="mod">
          <ac:chgData name="Robert Gunning" userId="2a64ed2d-3344-456a-961d-ca62d1505fc6" providerId="ADAL" clId="{19D78439-B681-4BB9-BF3C-1AAB37F8BFFA}" dt="2021-03-05T19:17:05.087" v="1008" actId="207"/>
          <ac:spMkLst>
            <pc:docMk/>
            <pc:sldMk cId="4167978744" sldId="556"/>
            <ac:spMk id="4" creationId="{DA6A88C1-D150-4BB8-906B-0C592EB9769A}"/>
          </ac:spMkLst>
        </pc:spChg>
        <pc:spChg chg="add mod">
          <ac:chgData name="Robert Gunning" userId="2a64ed2d-3344-456a-961d-ca62d1505fc6" providerId="ADAL" clId="{19D78439-B681-4BB9-BF3C-1AAB37F8BFFA}" dt="2021-03-05T19:17:31.752" v="1012" actId="207"/>
          <ac:spMkLst>
            <pc:docMk/>
            <pc:sldMk cId="4167978744" sldId="556"/>
            <ac:spMk id="5" creationId="{4E170C89-BE99-4EE7-9D6C-BD5BE2FE58D3}"/>
          </ac:spMkLst>
        </pc:spChg>
      </pc:sldChg>
      <pc:sldChg chg="addSp delSp modSp add mod">
        <pc:chgData name="Robert Gunning" userId="2a64ed2d-3344-456a-961d-ca62d1505fc6" providerId="ADAL" clId="{19D78439-B681-4BB9-BF3C-1AAB37F8BFFA}" dt="2021-03-04T22:05:14.754" v="469" actId="20577"/>
        <pc:sldMkLst>
          <pc:docMk/>
          <pc:sldMk cId="29953010" sldId="557"/>
        </pc:sldMkLst>
        <pc:spChg chg="mod">
          <ac:chgData name="Robert Gunning" userId="2a64ed2d-3344-456a-961d-ca62d1505fc6" providerId="ADAL" clId="{19D78439-B681-4BB9-BF3C-1AAB37F8BFFA}" dt="2021-03-04T22:04:02.155" v="427" actId="20577"/>
          <ac:spMkLst>
            <pc:docMk/>
            <pc:sldMk cId="29953010" sldId="557"/>
            <ac:spMk id="2" creationId="{00000000-0000-0000-0000-000000000000}"/>
          </ac:spMkLst>
        </pc:spChg>
        <pc:spChg chg="mod">
          <ac:chgData name="Robert Gunning" userId="2a64ed2d-3344-456a-961d-ca62d1505fc6" providerId="ADAL" clId="{19D78439-B681-4BB9-BF3C-1AAB37F8BFFA}" dt="2021-03-04T22:05:14.754" v="469" actId="20577"/>
          <ac:spMkLst>
            <pc:docMk/>
            <pc:sldMk cId="29953010" sldId="557"/>
            <ac:spMk id="4" creationId="{DA6A88C1-D150-4BB8-906B-0C592EB9769A}"/>
          </ac:spMkLst>
        </pc:spChg>
        <pc:picChg chg="del">
          <ac:chgData name="Robert Gunning" userId="2a64ed2d-3344-456a-961d-ca62d1505fc6" providerId="ADAL" clId="{19D78439-B681-4BB9-BF3C-1AAB37F8BFFA}" dt="2021-03-04T22:04:42.762" v="433" actId="478"/>
          <ac:picMkLst>
            <pc:docMk/>
            <pc:sldMk cId="29953010" sldId="557"/>
            <ac:picMk id="5" creationId="{82D92923-4FE3-4F2B-81ED-D61D67BB3381}"/>
          </ac:picMkLst>
        </pc:picChg>
        <pc:picChg chg="add mod ord">
          <ac:chgData name="Robert Gunning" userId="2a64ed2d-3344-456a-961d-ca62d1505fc6" providerId="ADAL" clId="{19D78439-B681-4BB9-BF3C-1AAB37F8BFFA}" dt="2021-03-04T22:04:40.781" v="432" actId="167"/>
          <ac:picMkLst>
            <pc:docMk/>
            <pc:sldMk cId="29953010" sldId="557"/>
            <ac:picMk id="6" creationId="{129C37E5-609B-435E-ADBC-7EE8F61DA581}"/>
          </ac:picMkLst>
        </pc:picChg>
        <pc:cxnChg chg="mod">
          <ac:chgData name="Robert Gunning" userId="2a64ed2d-3344-456a-961d-ca62d1505fc6" providerId="ADAL" clId="{19D78439-B681-4BB9-BF3C-1AAB37F8BFFA}" dt="2021-03-04T22:04:55.497" v="434" actId="14100"/>
          <ac:cxnSpMkLst>
            <pc:docMk/>
            <pc:sldMk cId="29953010" sldId="557"/>
            <ac:cxnSpMk id="8" creationId="{7A32722E-F194-4477-A0C4-3C13E3F7BB20}"/>
          </ac:cxnSpMkLst>
        </pc:cxnChg>
      </pc:sldChg>
      <pc:sldChg chg="add del">
        <pc:chgData name="Robert Gunning" userId="2a64ed2d-3344-456a-961d-ca62d1505fc6" providerId="ADAL" clId="{19D78439-B681-4BB9-BF3C-1AAB37F8BFFA}" dt="2021-03-04T22:03:51.608" v="418" actId="47"/>
        <pc:sldMkLst>
          <pc:docMk/>
          <pc:sldMk cId="3379576757" sldId="557"/>
        </pc:sldMkLst>
      </pc:sldChg>
      <pc:sldChg chg="modSp add mod">
        <pc:chgData name="Robert Gunning" userId="2a64ed2d-3344-456a-961d-ca62d1505fc6" providerId="ADAL" clId="{19D78439-B681-4BB9-BF3C-1AAB37F8BFFA}" dt="2021-03-04T22:11:04.685" v="514" actId="14100"/>
        <pc:sldMkLst>
          <pc:docMk/>
          <pc:sldMk cId="896186286" sldId="558"/>
        </pc:sldMkLst>
        <pc:spChg chg="mod">
          <ac:chgData name="Robert Gunning" userId="2a64ed2d-3344-456a-961d-ca62d1505fc6" providerId="ADAL" clId="{19D78439-B681-4BB9-BF3C-1AAB37F8BFFA}" dt="2021-03-04T22:10:54.795" v="512" actId="20577"/>
          <ac:spMkLst>
            <pc:docMk/>
            <pc:sldMk cId="896186286" sldId="558"/>
            <ac:spMk id="4" creationId="{DA6A88C1-D150-4BB8-906B-0C592EB9769A}"/>
          </ac:spMkLst>
        </pc:spChg>
        <pc:cxnChg chg="mod">
          <ac:chgData name="Robert Gunning" userId="2a64ed2d-3344-456a-961d-ca62d1505fc6" providerId="ADAL" clId="{19D78439-B681-4BB9-BF3C-1AAB37F8BFFA}" dt="2021-03-04T22:11:04.685" v="514" actId="14100"/>
          <ac:cxnSpMkLst>
            <pc:docMk/>
            <pc:sldMk cId="896186286" sldId="558"/>
            <ac:cxnSpMk id="8" creationId="{7A32722E-F194-4477-A0C4-3C13E3F7BB20}"/>
          </ac:cxnSpMkLst>
        </pc:cxnChg>
      </pc:sldChg>
      <pc:sldChg chg="add del ord">
        <pc:chgData name="Robert Gunning" userId="2a64ed2d-3344-456a-961d-ca62d1505fc6" providerId="ADAL" clId="{19D78439-B681-4BB9-BF3C-1AAB37F8BFFA}" dt="2021-03-05T20:06:59.005" v="1980" actId="47"/>
        <pc:sldMkLst>
          <pc:docMk/>
          <pc:sldMk cId="98830672" sldId="559"/>
        </pc:sldMkLst>
      </pc:sldChg>
      <pc:sldChg chg="add del">
        <pc:chgData name="Robert Gunning" userId="2a64ed2d-3344-456a-961d-ca62d1505fc6" providerId="ADAL" clId="{19D78439-B681-4BB9-BF3C-1AAB37F8BFFA}" dt="2021-03-04T22:12:42.389" v="516" actId="47"/>
        <pc:sldMkLst>
          <pc:docMk/>
          <pc:sldMk cId="2838103617" sldId="559"/>
        </pc:sldMkLst>
      </pc:sldChg>
      <pc:sldChg chg="delSp modSp add del mod">
        <pc:chgData name="Robert Gunning" userId="2a64ed2d-3344-456a-961d-ca62d1505fc6" providerId="ADAL" clId="{19D78439-B681-4BB9-BF3C-1AAB37F8BFFA}" dt="2021-03-04T22:14:00.392" v="541" actId="47"/>
        <pc:sldMkLst>
          <pc:docMk/>
          <pc:sldMk cId="78051090" sldId="560"/>
        </pc:sldMkLst>
        <pc:spChg chg="mod">
          <ac:chgData name="Robert Gunning" userId="2a64ed2d-3344-456a-961d-ca62d1505fc6" providerId="ADAL" clId="{19D78439-B681-4BB9-BF3C-1AAB37F8BFFA}" dt="2021-03-04T22:13:34.123" v="536" actId="20577"/>
          <ac:spMkLst>
            <pc:docMk/>
            <pc:sldMk cId="78051090" sldId="560"/>
            <ac:spMk id="2" creationId="{00000000-0000-0000-0000-000000000000}"/>
          </ac:spMkLst>
        </pc:spChg>
        <pc:spChg chg="del">
          <ac:chgData name="Robert Gunning" userId="2a64ed2d-3344-456a-961d-ca62d1505fc6" providerId="ADAL" clId="{19D78439-B681-4BB9-BF3C-1AAB37F8BFFA}" dt="2021-03-04T22:13:39.050" v="538" actId="478"/>
          <ac:spMkLst>
            <pc:docMk/>
            <pc:sldMk cId="78051090" sldId="560"/>
            <ac:spMk id="4" creationId="{DA6A88C1-D150-4BB8-906B-0C592EB9769A}"/>
          </ac:spMkLst>
        </pc:spChg>
        <pc:picChg chg="del">
          <ac:chgData name="Robert Gunning" userId="2a64ed2d-3344-456a-961d-ca62d1505fc6" providerId="ADAL" clId="{19D78439-B681-4BB9-BF3C-1AAB37F8BFFA}" dt="2021-03-04T22:13:37.738" v="537" actId="478"/>
          <ac:picMkLst>
            <pc:docMk/>
            <pc:sldMk cId="78051090" sldId="560"/>
            <ac:picMk id="7" creationId="{CF69DFEC-69A7-4DCC-AC3D-A2CEFEB3E4EF}"/>
          </ac:picMkLst>
        </pc:picChg>
        <pc:cxnChg chg="del">
          <ac:chgData name="Robert Gunning" userId="2a64ed2d-3344-456a-961d-ca62d1505fc6" providerId="ADAL" clId="{19D78439-B681-4BB9-BF3C-1AAB37F8BFFA}" dt="2021-03-04T22:13:39.782" v="539" actId="478"/>
          <ac:cxnSpMkLst>
            <pc:docMk/>
            <pc:sldMk cId="78051090" sldId="560"/>
            <ac:cxnSpMk id="8" creationId="{7A32722E-F194-4477-A0C4-3C13E3F7BB20}"/>
          </ac:cxnSpMkLst>
        </pc:cxnChg>
      </pc:sldChg>
      <pc:sldChg chg="addSp delSp modSp add mod">
        <pc:chgData name="Robert Gunning" userId="2a64ed2d-3344-456a-961d-ca62d1505fc6" providerId="ADAL" clId="{19D78439-B681-4BB9-BF3C-1AAB37F8BFFA}" dt="2021-03-05T19:21:06.422" v="1077" actId="20577"/>
        <pc:sldMkLst>
          <pc:docMk/>
          <pc:sldMk cId="103028504" sldId="560"/>
        </pc:sldMkLst>
        <pc:spChg chg="mod">
          <ac:chgData name="Robert Gunning" userId="2a64ed2d-3344-456a-961d-ca62d1505fc6" providerId="ADAL" clId="{19D78439-B681-4BB9-BF3C-1AAB37F8BFFA}" dt="2021-03-05T19:21:06.422" v="1077" actId="20577"/>
          <ac:spMkLst>
            <pc:docMk/>
            <pc:sldMk cId="103028504" sldId="560"/>
            <ac:spMk id="2" creationId="{00000000-0000-0000-0000-000000000000}"/>
          </ac:spMkLst>
        </pc:spChg>
        <pc:spChg chg="mod">
          <ac:chgData name="Robert Gunning" userId="2a64ed2d-3344-456a-961d-ca62d1505fc6" providerId="ADAL" clId="{19D78439-B681-4BB9-BF3C-1AAB37F8BFFA}" dt="2021-03-05T19:19:06.488" v="1044" actId="20577"/>
          <ac:spMkLst>
            <pc:docMk/>
            <pc:sldMk cId="103028504" sldId="560"/>
            <ac:spMk id="4" creationId="{DA6A88C1-D150-4BB8-906B-0C592EB9769A}"/>
          </ac:spMkLst>
        </pc:spChg>
        <pc:spChg chg="add mod">
          <ac:chgData name="Robert Gunning" userId="2a64ed2d-3344-456a-961d-ca62d1505fc6" providerId="ADAL" clId="{19D78439-B681-4BB9-BF3C-1AAB37F8BFFA}" dt="2021-03-05T19:13:47.106" v="931" actId="1076"/>
          <ac:spMkLst>
            <pc:docMk/>
            <pc:sldMk cId="103028504" sldId="560"/>
            <ac:spMk id="16" creationId="{D84BD33A-4054-47A1-A9EA-7335AE99FDE3}"/>
          </ac:spMkLst>
        </pc:spChg>
        <pc:spChg chg="add mod">
          <ac:chgData name="Robert Gunning" userId="2a64ed2d-3344-456a-961d-ca62d1505fc6" providerId="ADAL" clId="{19D78439-B681-4BB9-BF3C-1AAB37F8BFFA}" dt="2021-03-05T19:13:59.513" v="936" actId="20577"/>
          <ac:spMkLst>
            <pc:docMk/>
            <pc:sldMk cId="103028504" sldId="560"/>
            <ac:spMk id="17" creationId="{7B73FFA5-8BD6-422B-BAAC-539F00906434}"/>
          </ac:spMkLst>
        </pc:spChg>
        <pc:spChg chg="add mod">
          <ac:chgData name="Robert Gunning" userId="2a64ed2d-3344-456a-961d-ca62d1505fc6" providerId="ADAL" clId="{19D78439-B681-4BB9-BF3C-1AAB37F8BFFA}" dt="2021-03-05T19:14:00.813" v="937" actId="20577"/>
          <ac:spMkLst>
            <pc:docMk/>
            <pc:sldMk cId="103028504" sldId="560"/>
            <ac:spMk id="18" creationId="{AB00FB50-B773-4B5A-BA02-4E81156F7515}"/>
          </ac:spMkLst>
        </pc:spChg>
        <pc:picChg chg="add del mod">
          <ac:chgData name="Robert Gunning" userId="2a64ed2d-3344-456a-961d-ca62d1505fc6" providerId="ADAL" clId="{19D78439-B681-4BB9-BF3C-1AAB37F8BFFA}" dt="2021-03-05T19:09:55.630" v="883" actId="478"/>
          <ac:picMkLst>
            <pc:docMk/>
            <pc:sldMk cId="103028504" sldId="560"/>
            <ac:picMk id="5" creationId="{A2A27B46-9D25-48A8-BC1C-280A65527648}"/>
          </ac:picMkLst>
        </pc:picChg>
        <pc:picChg chg="del">
          <ac:chgData name="Robert Gunning" userId="2a64ed2d-3344-456a-961d-ca62d1505fc6" providerId="ADAL" clId="{19D78439-B681-4BB9-BF3C-1AAB37F8BFFA}" dt="2021-03-05T19:07:08.977" v="867" actId="478"/>
          <ac:picMkLst>
            <pc:docMk/>
            <pc:sldMk cId="103028504" sldId="560"/>
            <ac:picMk id="6" creationId="{129C37E5-609B-435E-ADBC-7EE8F61DA581}"/>
          </ac:picMkLst>
        </pc:picChg>
        <pc:picChg chg="add del mod">
          <ac:chgData name="Robert Gunning" userId="2a64ed2d-3344-456a-961d-ca62d1505fc6" providerId="ADAL" clId="{19D78439-B681-4BB9-BF3C-1AAB37F8BFFA}" dt="2021-03-05T19:10:15.908" v="889" actId="478"/>
          <ac:picMkLst>
            <pc:docMk/>
            <pc:sldMk cId="103028504" sldId="560"/>
            <ac:picMk id="9" creationId="{10219766-C37C-4BDA-A6D5-59121FDFF02B}"/>
          </ac:picMkLst>
        </pc:picChg>
        <pc:picChg chg="add mod">
          <ac:chgData name="Robert Gunning" userId="2a64ed2d-3344-456a-961d-ca62d1505fc6" providerId="ADAL" clId="{19D78439-B681-4BB9-BF3C-1AAB37F8BFFA}" dt="2021-03-05T19:11:58.676" v="901" actId="14100"/>
          <ac:picMkLst>
            <pc:docMk/>
            <pc:sldMk cId="103028504" sldId="560"/>
            <ac:picMk id="11" creationId="{BCE70A30-8AB1-44B4-94DF-82BC6B31DE2B}"/>
          </ac:picMkLst>
        </pc:picChg>
        <pc:picChg chg="add mod">
          <ac:chgData name="Robert Gunning" userId="2a64ed2d-3344-456a-961d-ca62d1505fc6" providerId="ADAL" clId="{19D78439-B681-4BB9-BF3C-1AAB37F8BFFA}" dt="2021-03-05T19:12:02.903" v="903" actId="14100"/>
          <ac:picMkLst>
            <pc:docMk/>
            <pc:sldMk cId="103028504" sldId="560"/>
            <ac:picMk id="13" creationId="{CE189B3A-5CB6-4150-BB74-40E08FD7D1D2}"/>
          </ac:picMkLst>
        </pc:picChg>
        <pc:picChg chg="add mod">
          <ac:chgData name="Robert Gunning" userId="2a64ed2d-3344-456a-961d-ca62d1505fc6" providerId="ADAL" clId="{19D78439-B681-4BB9-BF3C-1AAB37F8BFFA}" dt="2021-03-05T19:12:10.475" v="905" actId="14100"/>
          <ac:picMkLst>
            <pc:docMk/>
            <pc:sldMk cId="103028504" sldId="560"/>
            <ac:picMk id="15" creationId="{E15EAC5B-5609-4C86-B080-66E7F364EB82}"/>
          </ac:picMkLst>
        </pc:picChg>
        <pc:cxnChg chg="del">
          <ac:chgData name="Robert Gunning" userId="2a64ed2d-3344-456a-961d-ca62d1505fc6" providerId="ADAL" clId="{19D78439-B681-4BB9-BF3C-1AAB37F8BFFA}" dt="2021-03-05T19:06:53.100" v="866" actId="478"/>
          <ac:cxnSpMkLst>
            <pc:docMk/>
            <pc:sldMk cId="103028504" sldId="560"/>
            <ac:cxnSpMk id="8" creationId="{7A32722E-F194-4477-A0C4-3C13E3F7BB20}"/>
          </ac:cxnSpMkLst>
        </pc:cxnChg>
      </pc:sldChg>
      <pc:sldChg chg="add del">
        <pc:chgData name="Robert Gunning" userId="2a64ed2d-3344-456a-961d-ca62d1505fc6" providerId="ADAL" clId="{19D78439-B681-4BB9-BF3C-1AAB37F8BFFA}" dt="2021-03-05T19:04:50.938" v="736"/>
        <pc:sldMkLst>
          <pc:docMk/>
          <pc:sldMk cId="1610887807" sldId="560"/>
        </pc:sldMkLst>
      </pc:sldChg>
      <pc:sldChg chg="addSp delSp modSp add mod">
        <pc:chgData name="Robert Gunning" userId="2a64ed2d-3344-456a-961d-ca62d1505fc6" providerId="ADAL" clId="{19D78439-B681-4BB9-BF3C-1AAB37F8BFFA}" dt="2021-03-05T19:27:53.062" v="1274" actId="1076"/>
        <pc:sldMkLst>
          <pc:docMk/>
          <pc:sldMk cId="4292927851" sldId="561"/>
        </pc:sldMkLst>
        <pc:spChg chg="mod">
          <ac:chgData name="Robert Gunning" userId="2a64ed2d-3344-456a-961d-ca62d1505fc6" providerId="ADAL" clId="{19D78439-B681-4BB9-BF3C-1AAB37F8BFFA}" dt="2021-03-05T19:18:19.928" v="1028" actId="20577"/>
          <ac:spMkLst>
            <pc:docMk/>
            <pc:sldMk cId="4292927851" sldId="561"/>
            <ac:spMk id="2" creationId="{00000000-0000-0000-0000-000000000000}"/>
          </ac:spMkLst>
        </pc:spChg>
        <pc:spChg chg="mod">
          <ac:chgData name="Robert Gunning" userId="2a64ed2d-3344-456a-961d-ca62d1505fc6" providerId="ADAL" clId="{19D78439-B681-4BB9-BF3C-1AAB37F8BFFA}" dt="2021-03-05T19:27:39.929" v="1271" actId="20577"/>
          <ac:spMkLst>
            <pc:docMk/>
            <pc:sldMk cId="4292927851" sldId="561"/>
            <ac:spMk id="4" creationId="{DA6A88C1-D150-4BB8-906B-0C592EB9769A}"/>
          </ac:spMkLst>
        </pc:spChg>
        <pc:spChg chg="add del">
          <ac:chgData name="Robert Gunning" userId="2a64ed2d-3344-456a-961d-ca62d1505fc6" providerId="ADAL" clId="{19D78439-B681-4BB9-BF3C-1AAB37F8BFFA}" dt="2021-03-05T19:23:53.244" v="1218" actId="478"/>
          <ac:spMkLst>
            <pc:docMk/>
            <pc:sldMk cId="4292927851" sldId="561"/>
            <ac:spMk id="16" creationId="{D84BD33A-4054-47A1-A9EA-7335AE99FDE3}"/>
          </ac:spMkLst>
        </pc:spChg>
        <pc:spChg chg="del">
          <ac:chgData name="Robert Gunning" userId="2a64ed2d-3344-456a-961d-ca62d1505fc6" providerId="ADAL" clId="{19D78439-B681-4BB9-BF3C-1AAB37F8BFFA}" dt="2021-03-05T19:23:52.753" v="1217" actId="478"/>
          <ac:spMkLst>
            <pc:docMk/>
            <pc:sldMk cId="4292927851" sldId="561"/>
            <ac:spMk id="17" creationId="{7B73FFA5-8BD6-422B-BAAC-539F00906434}"/>
          </ac:spMkLst>
        </pc:spChg>
        <pc:spChg chg="del">
          <ac:chgData name="Robert Gunning" userId="2a64ed2d-3344-456a-961d-ca62d1505fc6" providerId="ADAL" clId="{19D78439-B681-4BB9-BF3C-1AAB37F8BFFA}" dt="2021-03-05T19:23:51.194" v="1216" actId="478"/>
          <ac:spMkLst>
            <pc:docMk/>
            <pc:sldMk cId="4292927851" sldId="561"/>
            <ac:spMk id="18" creationId="{AB00FB50-B773-4B5A-BA02-4E81156F7515}"/>
          </ac:spMkLst>
        </pc:spChg>
        <pc:picChg chg="add mod ord">
          <ac:chgData name="Robert Gunning" userId="2a64ed2d-3344-456a-961d-ca62d1505fc6" providerId="ADAL" clId="{19D78439-B681-4BB9-BF3C-1AAB37F8BFFA}" dt="2021-03-05T19:25:13.540" v="1225" actId="14100"/>
          <ac:picMkLst>
            <pc:docMk/>
            <pc:sldMk cId="4292927851" sldId="561"/>
            <ac:picMk id="5" creationId="{D81D7B60-6BFA-433E-B98A-E7F2C8B34257}"/>
          </ac:picMkLst>
        </pc:picChg>
        <pc:picChg chg="add mod">
          <ac:chgData name="Robert Gunning" userId="2a64ed2d-3344-456a-961d-ca62d1505fc6" providerId="ADAL" clId="{19D78439-B681-4BB9-BF3C-1AAB37F8BFFA}" dt="2021-03-05T19:26:30.272" v="1229" actId="14100"/>
          <ac:picMkLst>
            <pc:docMk/>
            <pc:sldMk cId="4292927851" sldId="561"/>
            <ac:picMk id="7" creationId="{2EA45F4C-6BFB-406F-8038-31703F27EC7D}"/>
          </ac:picMkLst>
        </pc:picChg>
        <pc:picChg chg="add mod">
          <ac:chgData name="Robert Gunning" userId="2a64ed2d-3344-456a-961d-ca62d1505fc6" providerId="ADAL" clId="{19D78439-B681-4BB9-BF3C-1AAB37F8BFFA}" dt="2021-03-05T19:27:53.062" v="1274" actId="1076"/>
          <ac:picMkLst>
            <pc:docMk/>
            <pc:sldMk cId="4292927851" sldId="561"/>
            <ac:picMk id="9" creationId="{7C55639B-BCF2-4173-BBDE-3B47EB7CE95F}"/>
          </ac:picMkLst>
        </pc:picChg>
        <pc:picChg chg="add del">
          <ac:chgData name="Robert Gunning" userId="2a64ed2d-3344-456a-961d-ca62d1505fc6" providerId="ADAL" clId="{19D78439-B681-4BB9-BF3C-1AAB37F8BFFA}" dt="2021-03-05T19:23:41.617" v="1214" actId="478"/>
          <ac:picMkLst>
            <pc:docMk/>
            <pc:sldMk cId="4292927851" sldId="561"/>
            <ac:picMk id="11" creationId="{BCE70A30-8AB1-44B4-94DF-82BC6B31DE2B}"/>
          </ac:picMkLst>
        </pc:picChg>
        <pc:picChg chg="mod ord">
          <ac:chgData name="Robert Gunning" userId="2a64ed2d-3344-456a-961d-ca62d1505fc6" providerId="ADAL" clId="{19D78439-B681-4BB9-BF3C-1AAB37F8BFFA}" dt="2021-03-05T19:23:40.305" v="1213" actId="167"/>
          <ac:picMkLst>
            <pc:docMk/>
            <pc:sldMk cId="4292927851" sldId="561"/>
            <ac:picMk id="13" creationId="{CE189B3A-5CB6-4150-BB74-40E08FD7D1D2}"/>
          </ac:picMkLst>
        </pc:picChg>
        <pc:picChg chg="del mod">
          <ac:chgData name="Robert Gunning" userId="2a64ed2d-3344-456a-961d-ca62d1505fc6" providerId="ADAL" clId="{19D78439-B681-4BB9-BF3C-1AAB37F8BFFA}" dt="2021-03-05T19:25:09.886" v="1224" actId="478"/>
          <ac:picMkLst>
            <pc:docMk/>
            <pc:sldMk cId="4292927851" sldId="561"/>
            <ac:picMk id="15" creationId="{E15EAC5B-5609-4C86-B080-66E7F364EB82}"/>
          </ac:picMkLst>
        </pc:picChg>
      </pc:sldChg>
      <pc:sldChg chg="add del">
        <pc:chgData name="Robert Gunning" userId="2a64ed2d-3344-456a-961d-ca62d1505fc6" providerId="ADAL" clId="{19D78439-B681-4BB9-BF3C-1AAB37F8BFFA}" dt="2021-03-05T20:06:42.150" v="1978" actId="47"/>
        <pc:sldMkLst>
          <pc:docMk/>
          <pc:sldMk cId="3681669748" sldId="562"/>
        </pc:sldMkLst>
      </pc:sldChg>
      <pc:sldChg chg="add del">
        <pc:chgData name="Robert Gunning" userId="2a64ed2d-3344-456a-961d-ca62d1505fc6" providerId="ADAL" clId="{19D78439-B681-4BB9-BF3C-1AAB37F8BFFA}" dt="2021-03-05T20:06:40.958" v="1977" actId="47"/>
        <pc:sldMkLst>
          <pc:docMk/>
          <pc:sldMk cId="1071227631" sldId="563"/>
        </pc:sldMkLst>
      </pc:sldChg>
      <pc:sldChg chg="delSp modSp add del mod ord">
        <pc:chgData name="Robert Gunning" userId="2a64ed2d-3344-456a-961d-ca62d1505fc6" providerId="ADAL" clId="{19D78439-B681-4BB9-BF3C-1AAB37F8BFFA}" dt="2021-03-16T15:59:48.360" v="4425" actId="47"/>
        <pc:sldMkLst>
          <pc:docMk/>
          <pc:sldMk cId="2619459679" sldId="564"/>
        </pc:sldMkLst>
        <pc:spChg chg="del">
          <ac:chgData name="Robert Gunning" userId="2a64ed2d-3344-456a-961d-ca62d1505fc6" providerId="ADAL" clId="{19D78439-B681-4BB9-BF3C-1AAB37F8BFFA}" dt="2021-03-05T19:45:17.481" v="1277" actId="478"/>
          <ac:spMkLst>
            <pc:docMk/>
            <pc:sldMk cId="2619459679" sldId="564"/>
            <ac:spMk id="2" creationId="{00000000-0000-0000-0000-000000000000}"/>
          </ac:spMkLst>
        </pc:spChg>
        <pc:spChg chg="del">
          <ac:chgData name="Robert Gunning" userId="2a64ed2d-3344-456a-961d-ca62d1505fc6" providerId="ADAL" clId="{19D78439-B681-4BB9-BF3C-1AAB37F8BFFA}" dt="2021-03-05T19:45:17.481" v="1277" actId="478"/>
          <ac:spMkLst>
            <pc:docMk/>
            <pc:sldMk cId="2619459679" sldId="564"/>
            <ac:spMk id="7" creationId="{1EF1CE35-D5A3-4FD4-820D-2878824CC881}"/>
          </ac:spMkLst>
        </pc:spChg>
        <pc:picChg chg="del">
          <ac:chgData name="Robert Gunning" userId="2a64ed2d-3344-456a-961d-ca62d1505fc6" providerId="ADAL" clId="{19D78439-B681-4BB9-BF3C-1AAB37F8BFFA}" dt="2021-03-05T19:45:17.481" v="1277" actId="478"/>
          <ac:picMkLst>
            <pc:docMk/>
            <pc:sldMk cId="2619459679" sldId="564"/>
            <ac:picMk id="4" creationId="{00000000-0000-0000-0000-000000000000}"/>
          </ac:picMkLst>
        </pc:picChg>
        <pc:cxnChg chg="del mod">
          <ac:chgData name="Robert Gunning" userId="2a64ed2d-3344-456a-961d-ca62d1505fc6" providerId="ADAL" clId="{19D78439-B681-4BB9-BF3C-1AAB37F8BFFA}" dt="2021-03-05T19:45:17.481" v="1277" actId="478"/>
          <ac:cxnSpMkLst>
            <pc:docMk/>
            <pc:sldMk cId="2619459679" sldId="564"/>
            <ac:cxnSpMk id="8" creationId="{00000000-0000-0000-0000-000000000000}"/>
          </ac:cxnSpMkLst>
        </pc:cxnChg>
      </pc:sldChg>
      <pc:sldChg chg="add del">
        <pc:chgData name="Robert Gunning" userId="2a64ed2d-3344-456a-961d-ca62d1505fc6" providerId="ADAL" clId="{19D78439-B681-4BB9-BF3C-1AAB37F8BFFA}" dt="2021-03-05T20:06:44.009" v="1979" actId="47"/>
        <pc:sldMkLst>
          <pc:docMk/>
          <pc:sldMk cId="3423153429" sldId="565"/>
        </pc:sldMkLst>
      </pc:sldChg>
      <pc:sldChg chg="addSp delSp modSp add del mod">
        <pc:chgData name="Robert Gunning" userId="2a64ed2d-3344-456a-961d-ca62d1505fc6" providerId="ADAL" clId="{19D78439-B681-4BB9-BF3C-1AAB37F8BFFA}" dt="2021-03-05T19:58:55.498" v="1681" actId="47"/>
        <pc:sldMkLst>
          <pc:docMk/>
          <pc:sldMk cId="2862199141" sldId="566"/>
        </pc:sldMkLst>
        <pc:spChg chg="mod">
          <ac:chgData name="Robert Gunning" userId="2a64ed2d-3344-456a-961d-ca62d1505fc6" providerId="ADAL" clId="{19D78439-B681-4BB9-BF3C-1AAB37F8BFFA}" dt="2021-03-05T19:56:58.089" v="1628" actId="20577"/>
          <ac:spMkLst>
            <pc:docMk/>
            <pc:sldMk cId="2862199141" sldId="566"/>
            <ac:spMk id="2" creationId="{00000000-0000-0000-0000-000000000000}"/>
          </ac:spMkLst>
        </pc:spChg>
        <pc:spChg chg="mod">
          <ac:chgData name="Robert Gunning" userId="2a64ed2d-3344-456a-961d-ca62d1505fc6" providerId="ADAL" clId="{19D78439-B681-4BB9-BF3C-1AAB37F8BFFA}" dt="2021-03-05T19:55:01.371" v="1602" actId="207"/>
          <ac:spMkLst>
            <pc:docMk/>
            <pc:sldMk cId="2862199141" sldId="566"/>
            <ac:spMk id="4" creationId="{DA6A88C1-D150-4BB8-906B-0C592EB9769A}"/>
          </ac:spMkLst>
        </pc:spChg>
        <pc:spChg chg="add mod">
          <ac:chgData name="Robert Gunning" userId="2a64ed2d-3344-456a-961d-ca62d1505fc6" providerId="ADAL" clId="{19D78439-B681-4BB9-BF3C-1AAB37F8BFFA}" dt="2021-03-05T19:56:04.172" v="1606" actId="1582"/>
          <ac:spMkLst>
            <pc:docMk/>
            <pc:sldMk cId="2862199141" sldId="566"/>
            <ac:spMk id="8" creationId="{FB0EAE00-E7F1-4151-8E0C-6B927C80E2F8}"/>
          </ac:spMkLst>
        </pc:spChg>
        <pc:spChg chg="add mod">
          <ac:chgData name="Robert Gunning" userId="2a64ed2d-3344-456a-961d-ca62d1505fc6" providerId="ADAL" clId="{19D78439-B681-4BB9-BF3C-1AAB37F8BFFA}" dt="2021-03-05T19:56:15.550" v="1620" actId="1037"/>
          <ac:spMkLst>
            <pc:docMk/>
            <pc:sldMk cId="2862199141" sldId="566"/>
            <ac:spMk id="11" creationId="{2A8A3896-2159-4FC9-9832-D979EBC8B762}"/>
          </ac:spMkLst>
        </pc:spChg>
        <pc:spChg chg="add mod">
          <ac:chgData name="Robert Gunning" userId="2a64ed2d-3344-456a-961d-ca62d1505fc6" providerId="ADAL" clId="{19D78439-B681-4BB9-BF3C-1AAB37F8BFFA}" dt="2021-03-05T19:56:41.708" v="1623" actId="14100"/>
          <ac:spMkLst>
            <pc:docMk/>
            <pc:sldMk cId="2862199141" sldId="566"/>
            <ac:spMk id="12" creationId="{6D55667A-B466-4674-AEAC-37B6AF091E7C}"/>
          </ac:spMkLst>
        </pc:spChg>
        <pc:picChg chg="del">
          <ac:chgData name="Robert Gunning" userId="2a64ed2d-3344-456a-961d-ca62d1505fc6" providerId="ADAL" clId="{19D78439-B681-4BB9-BF3C-1AAB37F8BFFA}" dt="2021-03-05T19:50:54.271" v="1305" actId="478"/>
          <ac:picMkLst>
            <pc:docMk/>
            <pc:sldMk cId="2862199141" sldId="566"/>
            <ac:picMk id="5" creationId="{D81D7B60-6BFA-433E-B98A-E7F2C8B34257}"/>
          </ac:picMkLst>
        </pc:picChg>
        <pc:picChg chg="add mod">
          <ac:chgData name="Robert Gunning" userId="2a64ed2d-3344-456a-961d-ca62d1505fc6" providerId="ADAL" clId="{19D78439-B681-4BB9-BF3C-1AAB37F8BFFA}" dt="2021-03-05T19:51:16.574" v="1310" actId="1076"/>
          <ac:picMkLst>
            <pc:docMk/>
            <pc:sldMk cId="2862199141" sldId="566"/>
            <ac:picMk id="6" creationId="{D2641BD7-6728-4CED-956C-294D37296F07}"/>
          </ac:picMkLst>
        </pc:picChg>
        <pc:picChg chg="del">
          <ac:chgData name="Robert Gunning" userId="2a64ed2d-3344-456a-961d-ca62d1505fc6" providerId="ADAL" clId="{19D78439-B681-4BB9-BF3C-1AAB37F8BFFA}" dt="2021-03-05T19:50:54.784" v="1306" actId="478"/>
          <ac:picMkLst>
            <pc:docMk/>
            <pc:sldMk cId="2862199141" sldId="566"/>
            <ac:picMk id="7" creationId="{2EA45F4C-6BFB-406F-8038-31703F27EC7D}"/>
          </ac:picMkLst>
        </pc:picChg>
        <pc:picChg chg="del">
          <ac:chgData name="Robert Gunning" userId="2a64ed2d-3344-456a-961d-ca62d1505fc6" providerId="ADAL" clId="{19D78439-B681-4BB9-BF3C-1AAB37F8BFFA}" dt="2021-03-05T19:51:21.529" v="1311" actId="478"/>
          <ac:picMkLst>
            <pc:docMk/>
            <pc:sldMk cId="2862199141" sldId="566"/>
            <ac:picMk id="9" creationId="{7C55639B-BCF2-4173-BBDE-3B47EB7CE95F}"/>
          </ac:picMkLst>
        </pc:picChg>
        <pc:picChg chg="del">
          <ac:chgData name="Robert Gunning" userId="2a64ed2d-3344-456a-961d-ca62d1505fc6" providerId="ADAL" clId="{19D78439-B681-4BB9-BF3C-1AAB37F8BFFA}" dt="2021-03-05T19:50:53.826" v="1304" actId="478"/>
          <ac:picMkLst>
            <pc:docMk/>
            <pc:sldMk cId="2862199141" sldId="566"/>
            <ac:picMk id="13" creationId="{CE189B3A-5CB6-4150-BB74-40E08FD7D1D2}"/>
          </ac:picMkLst>
        </pc:picChg>
      </pc:sldChg>
      <pc:sldChg chg="addSp delSp modSp add mod">
        <pc:chgData name="Robert Gunning" userId="2a64ed2d-3344-456a-961d-ca62d1505fc6" providerId="ADAL" clId="{19D78439-B681-4BB9-BF3C-1AAB37F8BFFA}" dt="2021-03-05T20:44:46.826" v="2587" actId="14100"/>
        <pc:sldMkLst>
          <pc:docMk/>
          <pc:sldMk cId="968996974" sldId="567"/>
        </pc:sldMkLst>
        <pc:spChg chg="mod">
          <ac:chgData name="Robert Gunning" userId="2a64ed2d-3344-456a-961d-ca62d1505fc6" providerId="ADAL" clId="{19D78439-B681-4BB9-BF3C-1AAB37F8BFFA}" dt="2021-03-05T19:59:27.177" v="1697" actId="20577"/>
          <ac:spMkLst>
            <pc:docMk/>
            <pc:sldMk cId="968996974" sldId="567"/>
            <ac:spMk id="4" creationId="{DA6A88C1-D150-4BB8-906B-0C592EB9769A}"/>
          </ac:spMkLst>
        </pc:spChg>
        <pc:spChg chg="mod">
          <ac:chgData name="Robert Gunning" userId="2a64ed2d-3344-456a-961d-ca62d1505fc6" providerId="ADAL" clId="{19D78439-B681-4BB9-BF3C-1AAB37F8BFFA}" dt="2021-03-05T20:44:46.826" v="2587" actId="14100"/>
          <ac:spMkLst>
            <pc:docMk/>
            <pc:sldMk cId="968996974" sldId="567"/>
            <ac:spMk id="8" creationId="{FB0EAE00-E7F1-4151-8E0C-6B927C80E2F8}"/>
          </ac:spMkLst>
        </pc:spChg>
        <pc:spChg chg="add mod">
          <ac:chgData name="Robert Gunning" userId="2a64ed2d-3344-456a-961d-ca62d1505fc6" providerId="ADAL" clId="{19D78439-B681-4BB9-BF3C-1AAB37F8BFFA}" dt="2021-03-05T19:59:41.893" v="1702" actId="14100"/>
          <ac:spMkLst>
            <pc:docMk/>
            <pc:sldMk cId="968996974" sldId="567"/>
            <ac:spMk id="9" creationId="{290531F6-1804-4D5A-AC4A-279E9F55D05D}"/>
          </ac:spMkLst>
        </pc:spChg>
        <pc:spChg chg="del mod">
          <ac:chgData name="Robert Gunning" userId="2a64ed2d-3344-456a-961d-ca62d1505fc6" providerId="ADAL" clId="{19D78439-B681-4BB9-BF3C-1AAB37F8BFFA}" dt="2021-03-05T20:44:41.444" v="2586" actId="478"/>
          <ac:spMkLst>
            <pc:docMk/>
            <pc:sldMk cId="968996974" sldId="567"/>
            <ac:spMk id="11" creationId="{2A8A3896-2159-4FC9-9832-D979EBC8B762}"/>
          </ac:spMkLst>
        </pc:spChg>
      </pc:sldChg>
      <pc:sldChg chg="addSp delSp modSp add mod">
        <pc:chgData name="Robert Gunning" userId="2a64ed2d-3344-456a-961d-ca62d1505fc6" providerId="ADAL" clId="{19D78439-B681-4BB9-BF3C-1AAB37F8BFFA}" dt="2021-03-05T20:44:32.382" v="2585" actId="14100"/>
        <pc:sldMkLst>
          <pc:docMk/>
          <pc:sldMk cId="3759344250" sldId="568"/>
        </pc:sldMkLst>
        <pc:spChg chg="mod">
          <ac:chgData name="Robert Gunning" userId="2a64ed2d-3344-456a-961d-ca62d1505fc6" providerId="ADAL" clId="{19D78439-B681-4BB9-BF3C-1AAB37F8BFFA}" dt="2021-03-05T20:00:08.953" v="1712" actId="20577"/>
          <ac:spMkLst>
            <pc:docMk/>
            <pc:sldMk cId="3759344250" sldId="568"/>
            <ac:spMk id="2" creationId="{00000000-0000-0000-0000-000000000000}"/>
          </ac:spMkLst>
        </pc:spChg>
        <pc:spChg chg="mod">
          <ac:chgData name="Robert Gunning" userId="2a64ed2d-3344-456a-961d-ca62d1505fc6" providerId="ADAL" clId="{19D78439-B681-4BB9-BF3C-1AAB37F8BFFA}" dt="2021-03-05T20:05:32.640" v="1976" actId="20577"/>
          <ac:spMkLst>
            <pc:docMk/>
            <pc:sldMk cId="3759344250" sldId="568"/>
            <ac:spMk id="4" creationId="{DA6A88C1-D150-4BB8-906B-0C592EB9769A}"/>
          </ac:spMkLst>
        </pc:spChg>
        <pc:spChg chg="mod ord">
          <ac:chgData name="Robert Gunning" userId="2a64ed2d-3344-456a-961d-ca62d1505fc6" providerId="ADAL" clId="{19D78439-B681-4BB9-BF3C-1AAB37F8BFFA}" dt="2021-03-05T20:44:32.382" v="2585" actId="14100"/>
          <ac:spMkLst>
            <pc:docMk/>
            <pc:sldMk cId="3759344250" sldId="568"/>
            <ac:spMk id="8" creationId="{FB0EAE00-E7F1-4151-8E0C-6B927C80E2F8}"/>
          </ac:spMkLst>
        </pc:spChg>
        <pc:spChg chg="mod ord">
          <ac:chgData name="Robert Gunning" userId="2a64ed2d-3344-456a-961d-ca62d1505fc6" providerId="ADAL" clId="{19D78439-B681-4BB9-BF3C-1AAB37F8BFFA}" dt="2021-03-05T20:03:29.520" v="1784" actId="14100"/>
          <ac:spMkLst>
            <pc:docMk/>
            <pc:sldMk cId="3759344250" sldId="568"/>
            <ac:spMk id="9" creationId="{290531F6-1804-4D5A-AC4A-279E9F55D05D}"/>
          </ac:spMkLst>
        </pc:spChg>
        <pc:spChg chg="del mod ord">
          <ac:chgData name="Robert Gunning" userId="2a64ed2d-3344-456a-961d-ca62d1505fc6" providerId="ADAL" clId="{19D78439-B681-4BB9-BF3C-1AAB37F8BFFA}" dt="2021-03-05T20:44:27.126" v="2584" actId="478"/>
          <ac:spMkLst>
            <pc:docMk/>
            <pc:sldMk cId="3759344250" sldId="568"/>
            <ac:spMk id="11" creationId="{2A8A3896-2159-4FC9-9832-D979EBC8B762}"/>
          </ac:spMkLst>
        </pc:spChg>
        <pc:spChg chg="mod ord">
          <ac:chgData name="Robert Gunning" userId="2a64ed2d-3344-456a-961d-ca62d1505fc6" providerId="ADAL" clId="{19D78439-B681-4BB9-BF3C-1AAB37F8BFFA}" dt="2021-03-05T20:02:14.852" v="1735" actId="14100"/>
          <ac:spMkLst>
            <pc:docMk/>
            <pc:sldMk cId="3759344250" sldId="568"/>
            <ac:spMk id="12" creationId="{6D55667A-B466-4674-AEAC-37B6AF091E7C}"/>
          </ac:spMkLst>
        </pc:spChg>
        <pc:spChg chg="add mod">
          <ac:chgData name="Robert Gunning" userId="2a64ed2d-3344-456a-961d-ca62d1505fc6" providerId="ADAL" clId="{19D78439-B681-4BB9-BF3C-1AAB37F8BFFA}" dt="2021-03-05T20:03:24.422" v="1782" actId="14100"/>
          <ac:spMkLst>
            <pc:docMk/>
            <pc:sldMk cId="3759344250" sldId="568"/>
            <ac:spMk id="13" creationId="{F52C7860-7DB5-447C-9E1E-4AFC35F1DADD}"/>
          </ac:spMkLst>
        </pc:spChg>
        <pc:picChg chg="add mod ord">
          <ac:chgData name="Robert Gunning" userId="2a64ed2d-3344-456a-961d-ca62d1505fc6" providerId="ADAL" clId="{19D78439-B681-4BB9-BF3C-1AAB37F8BFFA}" dt="2021-03-05T20:01:34.364" v="1717" actId="167"/>
          <ac:picMkLst>
            <pc:docMk/>
            <pc:sldMk cId="3759344250" sldId="568"/>
            <ac:picMk id="5" creationId="{42BEA1D2-D20D-4655-901C-0AA76F7C64CC}"/>
          </ac:picMkLst>
        </pc:picChg>
        <pc:picChg chg="del">
          <ac:chgData name="Robert Gunning" userId="2a64ed2d-3344-456a-961d-ca62d1505fc6" providerId="ADAL" clId="{19D78439-B681-4BB9-BF3C-1AAB37F8BFFA}" dt="2021-03-05T20:01:46.530" v="1719" actId="478"/>
          <ac:picMkLst>
            <pc:docMk/>
            <pc:sldMk cId="3759344250" sldId="568"/>
            <ac:picMk id="6" creationId="{D2641BD7-6728-4CED-956C-294D37296F07}"/>
          </ac:picMkLst>
        </pc:picChg>
      </pc:sldChg>
      <pc:sldChg chg="addSp delSp modSp add mod">
        <pc:chgData name="Robert Gunning" userId="2a64ed2d-3344-456a-961d-ca62d1505fc6" providerId="ADAL" clId="{19D78439-B681-4BB9-BF3C-1AAB37F8BFFA}" dt="2021-03-05T20:44:22.726" v="2583" actId="14100"/>
        <pc:sldMkLst>
          <pc:docMk/>
          <pc:sldMk cId="2730904294" sldId="569"/>
        </pc:sldMkLst>
        <pc:spChg chg="mod">
          <ac:chgData name="Robert Gunning" userId="2a64ed2d-3344-456a-961d-ca62d1505fc6" providerId="ADAL" clId="{19D78439-B681-4BB9-BF3C-1AAB37F8BFFA}" dt="2021-03-05T20:10:14.690" v="1993" actId="20577"/>
          <ac:spMkLst>
            <pc:docMk/>
            <pc:sldMk cId="2730904294" sldId="569"/>
            <ac:spMk id="2" creationId="{00000000-0000-0000-0000-000000000000}"/>
          </ac:spMkLst>
        </pc:spChg>
        <pc:spChg chg="mod">
          <ac:chgData name="Robert Gunning" userId="2a64ed2d-3344-456a-961d-ca62d1505fc6" providerId="ADAL" clId="{19D78439-B681-4BB9-BF3C-1AAB37F8BFFA}" dt="2021-03-05T20:17:03.334" v="2148" actId="207"/>
          <ac:spMkLst>
            <pc:docMk/>
            <pc:sldMk cId="2730904294" sldId="569"/>
            <ac:spMk id="4" creationId="{DA6A88C1-D150-4BB8-906B-0C592EB9769A}"/>
          </ac:spMkLst>
        </pc:spChg>
        <pc:spChg chg="mod">
          <ac:chgData name="Robert Gunning" userId="2a64ed2d-3344-456a-961d-ca62d1505fc6" providerId="ADAL" clId="{19D78439-B681-4BB9-BF3C-1AAB37F8BFFA}" dt="2021-03-05T20:44:22.726" v="2583" actId="14100"/>
          <ac:spMkLst>
            <pc:docMk/>
            <pc:sldMk cId="2730904294" sldId="569"/>
            <ac:spMk id="8" creationId="{FB0EAE00-E7F1-4151-8E0C-6B927C80E2F8}"/>
          </ac:spMkLst>
        </pc:spChg>
        <pc:spChg chg="mod">
          <ac:chgData name="Robert Gunning" userId="2a64ed2d-3344-456a-961d-ca62d1505fc6" providerId="ADAL" clId="{19D78439-B681-4BB9-BF3C-1AAB37F8BFFA}" dt="2021-03-05T20:12:18.387" v="2040" actId="1036"/>
          <ac:spMkLst>
            <pc:docMk/>
            <pc:sldMk cId="2730904294" sldId="569"/>
            <ac:spMk id="9" creationId="{290531F6-1804-4D5A-AC4A-279E9F55D05D}"/>
          </ac:spMkLst>
        </pc:spChg>
        <pc:spChg chg="del mod">
          <ac:chgData name="Robert Gunning" userId="2a64ed2d-3344-456a-961d-ca62d1505fc6" providerId="ADAL" clId="{19D78439-B681-4BB9-BF3C-1AAB37F8BFFA}" dt="2021-03-05T20:44:10.172" v="2581" actId="478"/>
          <ac:spMkLst>
            <pc:docMk/>
            <pc:sldMk cId="2730904294" sldId="569"/>
            <ac:spMk id="11" creationId="{2A8A3896-2159-4FC9-9832-D979EBC8B762}"/>
          </ac:spMkLst>
        </pc:spChg>
        <pc:spChg chg="mod">
          <ac:chgData name="Robert Gunning" userId="2a64ed2d-3344-456a-961d-ca62d1505fc6" providerId="ADAL" clId="{19D78439-B681-4BB9-BF3C-1AAB37F8BFFA}" dt="2021-03-05T20:16:11.759" v="2073" actId="14100"/>
          <ac:spMkLst>
            <pc:docMk/>
            <pc:sldMk cId="2730904294" sldId="569"/>
            <ac:spMk id="12" creationId="{6D55667A-B466-4674-AEAC-37B6AF091E7C}"/>
          </ac:spMkLst>
        </pc:spChg>
        <pc:spChg chg="del">
          <ac:chgData name="Robert Gunning" userId="2a64ed2d-3344-456a-961d-ca62d1505fc6" providerId="ADAL" clId="{19D78439-B681-4BB9-BF3C-1AAB37F8BFFA}" dt="2021-03-05T20:12:23.322" v="2041" actId="478"/>
          <ac:spMkLst>
            <pc:docMk/>
            <pc:sldMk cId="2730904294" sldId="569"/>
            <ac:spMk id="13" creationId="{F52C7860-7DB5-447C-9E1E-4AFC35F1DADD}"/>
          </ac:spMkLst>
        </pc:spChg>
        <pc:picChg chg="del">
          <ac:chgData name="Robert Gunning" userId="2a64ed2d-3344-456a-961d-ca62d1505fc6" providerId="ADAL" clId="{19D78439-B681-4BB9-BF3C-1AAB37F8BFFA}" dt="2021-03-05T20:11:53.542" v="2000" actId="478"/>
          <ac:picMkLst>
            <pc:docMk/>
            <pc:sldMk cId="2730904294" sldId="569"/>
            <ac:picMk id="5" creationId="{42BEA1D2-D20D-4655-901C-0AA76F7C64CC}"/>
          </ac:picMkLst>
        </pc:picChg>
        <pc:picChg chg="add mod ord">
          <ac:chgData name="Robert Gunning" userId="2a64ed2d-3344-456a-961d-ca62d1505fc6" providerId="ADAL" clId="{19D78439-B681-4BB9-BF3C-1AAB37F8BFFA}" dt="2021-03-05T20:12:10.019" v="2002" actId="1076"/>
          <ac:picMkLst>
            <pc:docMk/>
            <pc:sldMk cId="2730904294" sldId="569"/>
            <ac:picMk id="6" creationId="{6C188320-E609-44A7-955D-8F4FE4AEC7F1}"/>
          </ac:picMkLst>
        </pc:picChg>
      </pc:sldChg>
      <pc:sldChg chg="addSp delSp modSp add mod">
        <pc:chgData name="Robert Gunning" userId="2a64ed2d-3344-456a-961d-ca62d1505fc6" providerId="ADAL" clId="{19D78439-B681-4BB9-BF3C-1AAB37F8BFFA}" dt="2021-03-05T20:48:10.778" v="2723" actId="1076"/>
        <pc:sldMkLst>
          <pc:docMk/>
          <pc:sldMk cId="3155680088" sldId="570"/>
        </pc:sldMkLst>
        <pc:spChg chg="mod">
          <ac:chgData name="Robert Gunning" userId="2a64ed2d-3344-456a-961d-ca62d1505fc6" providerId="ADAL" clId="{19D78439-B681-4BB9-BF3C-1AAB37F8BFFA}" dt="2021-03-05T20:28:04.073" v="2163" actId="20577"/>
          <ac:spMkLst>
            <pc:docMk/>
            <pc:sldMk cId="3155680088" sldId="570"/>
            <ac:spMk id="2" creationId="{00000000-0000-0000-0000-000000000000}"/>
          </ac:spMkLst>
        </pc:spChg>
        <pc:spChg chg="mod">
          <ac:chgData name="Robert Gunning" userId="2a64ed2d-3344-456a-961d-ca62d1505fc6" providerId="ADAL" clId="{19D78439-B681-4BB9-BF3C-1AAB37F8BFFA}" dt="2021-03-05T20:48:10.778" v="2723" actId="1076"/>
          <ac:spMkLst>
            <pc:docMk/>
            <pc:sldMk cId="3155680088" sldId="570"/>
            <ac:spMk id="4" creationId="{DA6A88C1-D150-4BB8-906B-0C592EB9769A}"/>
          </ac:spMkLst>
        </pc:spChg>
        <pc:spChg chg="mod">
          <ac:chgData name="Robert Gunning" userId="2a64ed2d-3344-456a-961d-ca62d1505fc6" providerId="ADAL" clId="{19D78439-B681-4BB9-BF3C-1AAB37F8BFFA}" dt="2021-03-05T20:31:30.045" v="2202" actId="1035"/>
          <ac:spMkLst>
            <pc:docMk/>
            <pc:sldMk cId="3155680088" sldId="570"/>
            <ac:spMk id="8" creationId="{FB0EAE00-E7F1-4151-8E0C-6B927C80E2F8}"/>
          </ac:spMkLst>
        </pc:spChg>
        <pc:spChg chg="mod">
          <ac:chgData name="Robert Gunning" userId="2a64ed2d-3344-456a-961d-ca62d1505fc6" providerId="ADAL" clId="{19D78439-B681-4BB9-BF3C-1AAB37F8BFFA}" dt="2021-03-05T20:31:30.045" v="2202" actId="1035"/>
          <ac:spMkLst>
            <pc:docMk/>
            <pc:sldMk cId="3155680088" sldId="570"/>
            <ac:spMk id="9" creationId="{290531F6-1804-4D5A-AC4A-279E9F55D05D}"/>
          </ac:spMkLst>
        </pc:spChg>
        <pc:spChg chg="mod">
          <ac:chgData name="Robert Gunning" userId="2a64ed2d-3344-456a-961d-ca62d1505fc6" providerId="ADAL" clId="{19D78439-B681-4BB9-BF3C-1AAB37F8BFFA}" dt="2021-03-05T20:31:30.045" v="2202" actId="1035"/>
          <ac:spMkLst>
            <pc:docMk/>
            <pc:sldMk cId="3155680088" sldId="570"/>
            <ac:spMk id="11" creationId="{2A8A3896-2159-4FC9-9832-D979EBC8B762}"/>
          </ac:spMkLst>
        </pc:spChg>
        <pc:spChg chg="mod">
          <ac:chgData name="Robert Gunning" userId="2a64ed2d-3344-456a-961d-ca62d1505fc6" providerId="ADAL" clId="{19D78439-B681-4BB9-BF3C-1AAB37F8BFFA}" dt="2021-03-05T20:31:30.045" v="2202" actId="1035"/>
          <ac:spMkLst>
            <pc:docMk/>
            <pc:sldMk cId="3155680088" sldId="570"/>
            <ac:spMk id="12" creationId="{6D55667A-B466-4674-AEAC-37B6AF091E7C}"/>
          </ac:spMkLst>
        </pc:spChg>
        <pc:spChg chg="add mod">
          <ac:chgData name="Robert Gunning" userId="2a64ed2d-3344-456a-961d-ca62d1505fc6" providerId="ADAL" clId="{19D78439-B681-4BB9-BF3C-1AAB37F8BFFA}" dt="2021-03-05T20:31:30.045" v="2202" actId="1035"/>
          <ac:spMkLst>
            <pc:docMk/>
            <pc:sldMk cId="3155680088" sldId="570"/>
            <ac:spMk id="13" creationId="{79BFD854-4966-4CFE-BEFF-00759037E39E}"/>
          </ac:spMkLst>
        </pc:spChg>
        <pc:picChg chg="add mod ord">
          <ac:chgData name="Robert Gunning" userId="2a64ed2d-3344-456a-961d-ca62d1505fc6" providerId="ADAL" clId="{19D78439-B681-4BB9-BF3C-1AAB37F8BFFA}" dt="2021-03-05T20:31:30.045" v="2202" actId="1035"/>
          <ac:picMkLst>
            <pc:docMk/>
            <pc:sldMk cId="3155680088" sldId="570"/>
            <ac:picMk id="5" creationId="{0681A947-A2FF-4B65-B986-D57F6A074216}"/>
          </ac:picMkLst>
        </pc:picChg>
        <pc:picChg chg="del">
          <ac:chgData name="Robert Gunning" userId="2a64ed2d-3344-456a-961d-ca62d1505fc6" providerId="ADAL" clId="{19D78439-B681-4BB9-BF3C-1AAB37F8BFFA}" dt="2021-03-05T20:28:28.844" v="2169" actId="478"/>
          <ac:picMkLst>
            <pc:docMk/>
            <pc:sldMk cId="3155680088" sldId="570"/>
            <ac:picMk id="6" creationId="{6C188320-E609-44A7-955D-8F4FE4AEC7F1}"/>
          </ac:picMkLst>
        </pc:picChg>
      </pc:sldChg>
      <pc:sldChg chg="addSp delSp modSp add mod">
        <pc:chgData name="Robert Gunning" userId="2a64ed2d-3344-456a-961d-ca62d1505fc6" providerId="ADAL" clId="{19D78439-B681-4BB9-BF3C-1AAB37F8BFFA}" dt="2021-03-05T20:47:00.116" v="2633" actId="20577"/>
        <pc:sldMkLst>
          <pc:docMk/>
          <pc:sldMk cId="1188930171" sldId="571"/>
        </pc:sldMkLst>
        <pc:spChg chg="mod">
          <ac:chgData name="Robert Gunning" userId="2a64ed2d-3344-456a-961d-ca62d1505fc6" providerId="ADAL" clId="{19D78439-B681-4BB9-BF3C-1AAB37F8BFFA}" dt="2021-03-05T20:41:00.454" v="2443" actId="20577"/>
          <ac:spMkLst>
            <pc:docMk/>
            <pc:sldMk cId="1188930171" sldId="571"/>
            <ac:spMk id="2" creationId="{00000000-0000-0000-0000-000000000000}"/>
          </ac:spMkLst>
        </pc:spChg>
        <pc:spChg chg="mod">
          <ac:chgData name="Robert Gunning" userId="2a64ed2d-3344-456a-961d-ca62d1505fc6" providerId="ADAL" clId="{19D78439-B681-4BB9-BF3C-1AAB37F8BFFA}" dt="2021-03-05T20:47:00.116" v="2633" actId="20577"/>
          <ac:spMkLst>
            <pc:docMk/>
            <pc:sldMk cId="1188930171" sldId="571"/>
            <ac:spMk id="4" creationId="{DA6A88C1-D150-4BB8-906B-0C592EB9769A}"/>
          </ac:spMkLst>
        </pc:spChg>
        <pc:spChg chg="mod">
          <ac:chgData name="Robert Gunning" userId="2a64ed2d-3344-456a-961d-ca62d1505fc6" providerId="ADAL" clId="{19D78439-B681-4BB9-BF3C-1AAB37F8BFFA}" dt="2021-03-05T20:44:04.491" v="2580" actId="14100"/>
          <ac:spMkLst>
            <pc:docMk/>
            <pc:sldMk cId="1188930171" sldId="571"/>
            <ac:spMk id="8" creationId="{FB0EAE00-E7F1-4151-8E0C-6B927C80E2F8}"/>
          </ac:spMkLst>
        </pc:spChg>
        <pc:spChg chg="del">
          <ac:chgData name="Robert Gunning" userId="2a64ed2d-3344-456a-961d-ca62d1505fc6" providerId="ADAL" clId="{19D78439-B681-4BB9-BF3C-1AAB37F8BFFA}" dt="2021-03-05T20:42:40.514" v="2507" actId="478"/>
          <ac:spMkLst>
            <pc:docMk/>
            <pc:sldMk cId="1188930171" sldId="571"/>
            <ac:spMk id="9" creationId="{290531F6-1804-4D5A-AC4A-279E9F55D05D}"/>
          </ac:spMkLst>
        </pc:spChg>
        <pc:spChg chg="del">
          <ac:chgData name="Robert Gunning" userId="2a64ed2d-3344-456a-961d-ca62d1505fc6" providerId="ADAL" clId="{19D78439-B681-4BB9-BF3C-1AAB37F8BFFA}" dt="2021-03-05T20:44:00.689" v="2579" actId="478"/>
          <ac:spMkLst>
            <pc:docMk/>
            <pc:sldMk cId="1188930171" sldId="571"/>
            <ac:spMk id="11" creationId="{2A8A3896-2159-4FC9-9832-D979EBC8B762}"/>
          </ac:spMkLst>
        </pc:spChg>
        <pc:spChg chg="mod">
          <ac:chgData name="Robert Gunning" userId="2a64ed2d-3344-456a-961d-ca62d1505fc6" providerId="ADAL" clId="{19D78439-B681-4BB9-BF3C-1AAB37F8BFFA}" dt="2021-03-05T20:42:35.632" v="2506" actId="1076"/>
          <ac:spMkLst>
            <pc:docMk/>
            <pc:sldMk cId="1188930171" sldId="571"/>
            <ac:spMk id="12" creationId="{6D55667A-B466-4674-AEAC-37B6AF091E7C}"/>
          </ac:spMkLst>
        </pc:spChg>
        <pc:picChg chg="del">
          <ac:chgData name="Robert Gunning" userId="2a64ed2d-3344-456a-961d-ca62d1505fc6" providerId="ADAL" clId="{19D78439-B681-4BB9-BF3C-1AAB37F8BFFA}" dt="2021-03-05T20:42:20.848" v="2450" actId="478"/>
          <ac:picMkLst>
            <pc:docMk/>
            <pc:sldMk cId="1188930171" sldId="571"/>
            <ac:picMk id="5" creationId="{0681A947-A2FF-4B65-B986-D57F6A074216}"/>
          </ac:picMkLst>
        </pc:picChg>
        <pc:picChg chg="add mod ord">
          <ac:chgData name="Robert Gunning" userId="2a64ed2d-3344-456a-961d-ca62d1505fc6" providerId="ADAL" clId="{19D78439-B681-4BB9-BF3C-1AAB37F8BFFA}" dt="2021-03-05T20:42:18.155" v="2449" actId="167"/>
          <ac:picMkLst>
            <pc:docMk/>
            <pc:sldMk cId="1188930171" sldId="571"/>
            <ac:picMk id="6" creationId="{CDF33EA1-5027-40E8-A79E-967142DE6D8F}"/>
          </ac:picMkLst>
        </pc:picChg>
      </pc:sldChg>
      <pc:sldChg chg="add del">
        <pc:chgData name="Robert Gunning" userId="2a64ed2d-3344-456a-961d-ca62d1505fc6" providerId="ADAL" clId="{19D78439-B681-4BB9-BF3C-1AAB37F8BFFA}" dt="2021-03-05T20:51:16.876" v="2725"/>
        <pc:sldMkLst>
          <pc:docMk/>
          <pc:sldMk cId="2445686318" sldId="572"/>
        </pc:sldMkLst>
      </pc:sldChg>
      <pc:sldChg chg="add del">
        <pc:chgData name="Robert Gunning" userId="2a64ed2d-3344-456a-961d-ca62d1505fc6" providerId="ADAL" clId="{19D78439-B681-4BB9-BF3C-1AAB37F8BFFA}" dt="2021-03-05T20:51:26.237" v="2727"/>
        <pc:sldMkLst>
          <pc:docMk/>
          <pc:sldMk cId="3844808295" sldId="572"/>
        </pc:sldMkLst>
      </pc:sldChg>
      <pc:sldChg chg="modSp add mod">
        <pc:chgData name="Robert Gunning" userId="2a64ed2d-3344-456a-961d-ca62d1505fc6" providerId="ADAL" clId="{19D78439-B681-4BB9-BF3C-1AAB37F8BFFA}" dt="2021-03-05T20:51:40.638" v="2775" actId="20577"/>
        <pc:sldMkLst>
          <pc:docMk/>
          <pc:sldMk cId="4001064694" sldId="572"/>
        </pc:sldMkLst>
        <pc:spChg chg="mod">
          <ac:chgData name="Robert Gunning" userId="2a64ed2d-3344-456a-961d-ca62d1505fc6" providerId="ADAL" clId="{19D78439-B681-4BB9-BF3C-1AAB37F8BFFA}" dt="2021-03-05T20:51:40.638" v="2775" actId="20577"/>
          <ac:spMkLst>
            <pc:docMk/>
            <pc:sldMk cId="4001064694" sldId="572"/>
            <ac:spMk id="2" creationId="{00000000-0000-0000-0000-000000000000}"/>
          </ac:spMkLst>
        </pc:spChg>
      </pc:sldChg>
      <pc:sldChg chg="add del">
        <pc:chgData name="Robert Gunning" userId="2a64ed2d-3344-456a-961d-ca62d1505fc6" providerId="ADAL" clId="{19D78439-B681-4BB9-BF3C-1AAB37F8BFFA}" dt="2021-03-05T20:52:23.301" v="2777"/>
        <pc:sldMkLst>
          <pc:docMk/>
          <pc:sldMk cId="1011627277" sldId="573"/>
        </pc:sldMkLst>
      </pc:sldChg>
      <pc:sldChg chg="modSp add mod">
        <pc:chgData name="Robert Gunning" userId="2a64ed2d-3344-456a-961d-ca62d1505fc6" providerId="ADAL" clId="{19D78439-B681-4BB9-BF3C-1AAB37F8BFFA}" dt="2021-03-05T20:52:32.123" v="2801" actId="20577"/>
        <pc:sldMkLst>
          <pc:docMk/>
          <pc:sldMk cId="1922094519" sldId="573"/>
        </pc:sldMkLst>
        <pc:spChg chg="mod">
          <ac:chgData name="Robert Gunning" userId="2a64ed2d-3344-456a-961d-ca62d1505fc6" providerId="ADAL" clId="{19D78439-B681-4BB9-BF3C-1AAB37F8BFFA}" dt="2021-03-05T20:52:32.123" v="2801" actId="20577"/>
          <ac:spMkLst>
            <pc:docMk/>
            <pc:sldMk cId="1922094519" sldId="573"/>
            <ac:spMk id="2" creationId="{00000000-0000-0000-0000-000000000000}"/>
          </ac:spMkLst>
        </pc:spChg>
      </pc:sldChg>
      <pc:sldChg chg="modSp add mod">
        <pc:chgData name="Robert Gunning" userId="2a64ed2d-3344-456a-961d-ca62d1505fc6" providerId="ADAL" clId="{19D78439-B681-4BB9-BF3C-1AAB37F8BFFA}" dt="2021-03-05T20:53:06.537" v="2843" actId="20577"/>
        <pc:sldMkLst>
          <pc:docMk/>
          <pc:sldMk cId="1279399351" sldId="574"/>
        </pc:sldMkLst>
        <pc:spChg chg="mod">
          <ac:chgData name="Robert Gunning" userId="2a64ed2d-3344-456a-961d-ca62d1505fc6" providerId="ADAL" clId="{19D78439-B681-4BB9-BF3C-1AAB37F8BFFA}" dt="2021-03-05T20:53:06.537" v="2843" actId="20577"/>
          <ac:spMkLst>
            <pc:docMk/>
            <pc:sldMk cId="1279399351" sldId="574"/>
            <ac:spMk id="2" creationId="{00000000-0000-0000-0000-000000000000}"/>
          </ac:spMkLst>
        </pc:spChg>
      </pc:sldChg>
      <pc:sldChg chg="add del">
        <pc:chgData name="Robert Gunning" userId="2a64ed2d-3344-456a-961d-ca62d1505fc6" providerId="ADAL" clId="{19D78439-B681-4BB9-BF3C-1AAB37F8BFFA}" dt="2021-03-05T20:52:50.447" v="2803"/>
        <pc:sldMkLst>
          <pc:docMk/>
          <pc:sldMk cId="1768758054" sldId="574"/>
        </pc:sldMkLst>
      </pc:sldChg>
      <pc:sldChg chg="add del">
        <pc:chgData name="Robert Gunning" userId="2a64ed2d-3344-456a-961d-ca62d1505fc6" providerId="ADAL" clId="{19D78439-B681-4BB9-BF3C-1AAB37F8BFFA}" dt="2021-03-05T20:54:32.485" v="2845"/>
        <pc:sldMkLst>
          <pc:docMk/>
          <pc:sldMk cId="1968936472" sldId="575"/>
        </pc:sldMkLst>
      </pc:sldChg>
      <pc:sldChg chg="modSp add mod">
        <pc:chgData name="Robert Gunning" userId="2a64ed2d-3344-456a-961d-ca62d1505fc6" providerId="ADAL" clId="{19D78439-B681-4BB9-BF3C-1AAB37F8BFFA}" dt="2021-03-05T21:34:25.314" v="3440" actId="20577"/>
        <pc:sldMkLst>
          <pc:docMk/>
          <pc:sldMk cId="2580084711" sldId="575"/>
        </pc:sldMkLst>
        <pc:spChg chg="mod">
          <ac:chgData name="Robert Gunning" userId="2a64ed2d-3344-456a-961d-ca62d1505fc6" providerId="ADAL" clId="{19D78439-B681-4BB9-BF3C-1AAB37F8BFFA}" dt="2021-03-05T21:34:25.314" v="3440" actId="20577"/>
          <ac:spMkLst>
            <pc:docMk/>
            <pc:sldMk cId="2580084711" sldId="575"/>
            <ac:spMk id="2" creationId="{00000000-0000-0000-0000-000000000000}"/>
          </ac:spMkLst>
        </pc:spChg>
      </pc:sldChg>
      <pc:sldChg chg="addSp delSp modSp add mod">
        <pc:chgData name="Robert Gunning" userId="2a64ed2d-3344-456a-961d-ca62d1505fc6" providerId="ADAL" clId="{19D78439-B681-4BB9-BF3C-1AAB37F8BFFA}" dt="2021-03-05T21:29:13.118" v="3428" actId="20577"/>
        <pc:sldMkLst>
          <pc:docMk/>
          <pc:sldMk cId="623409987" sldId="576"/>
        </pc:sldMkLst>
        <pc:spChg chg="mod">
          <ac:chgData name="Robert Gunning" userId="2a64ed2d-3344-456a-961d-ca62d1505fc6" providerId="ADAL" clId="{19D78439-B681-4BB9-BF3C-1AAB37F8BFFA}" dt="2021-03-05T20:56:00.320" v="2901" actId="20577"/>
          <ac:spMkLst>
            <pc:docMk/>
            <pc:sldMk cId="623409987" sldId="576"/>
            <ac:spMk id="2" creationId="{00000000-0000-0000-0000-000000000000}"/>
          </ac:spMkLst>
        </pc:spChg>
        <pc:spChg chg="mod">
          <ac:chgData name="Robert Gunning" userId="2a64ed2d-3344-456a-961d-ca62d1505fc6" providerId="ADAL" clId="{19D78439-B681-4BB9-BF3C-1AAB37F8BFFA}" dt="2021-03-05T21:29:13.118" v="3428" actId="20577"/>
          <ac:spMkLst>
            <pc:docMk/>
            <pc:sldMk cId="623409987" sldId="576"/>
            <ac:spMk id="4" creationId="{DA6A88C1-D150-4BB8-906B-0C592EB9769A}"/>
          </ac:spMkLst>
        </pc:spChg>
        <pc:spChg chg="add mod">
          <ac:chgData name="Robert Gunning" userId="2a64ed2d-3344-456a-961d-ca62d1505fc6" providerId="ADAL" clId="{19D78439-B681-4BB9-BF3C-1AAB37F8BFFA}" dt="2021-03-05T21:26:54.199" v="3368" actId="14100"/>
          <ac:spMkLst>
            <pc:docMk/>
            <pc:sldMk cId="623409987" sldId="576"/>
            <ac:spMk id="20" creationId="{2F3015B2-2F9A-4DFF-9134-94656C6C10A7}"/>
          </ac:spMkLst>
        </pc:spChg>
        <pc:spChg chg="add mod">
          <ac:chgData name="Robert Gunning" userId="2a64ed2d-3344-456a-961d-ca62d1505fc6" providerId="ADAL" clId="{19D78439-B681-4BB9-BF3C-1AAB37F8BFFA}" dt="2021-03-05T21:27:00.908" v="3369" actId="20577"/>
          <ac:spMkLst>
            <pc:docMk/>
            <pc:sldMk cId="623409987" sldId="576"/>
            <ac:spMk id="21" creationId="{FFA237F3-5191-4066-873F-8E35B3BAB940}"/>
          </ac:spMkLst>
        </pc:spChg>
        <pc:spChg chg="add mod">
          <ac:chgData name="Robert Gunning" userId="2a64ed2d-3344-456a-961d-ca62d1505fc6" providerId="ADAL" clId="{19D78439-B681-4BB9-BF3C-1AAB37F8BFFA}" dt="2021-03-05T21:27:02.457" v="3370" actId="20577"/>
          <ac:spMkLst>
            <pc:docMk/>
            <pc:sldMk cId="623409987" sldId="576"/>
            <ac:spMk id="22" creationId="{1A997C04-86B4-496A-A2DB-5E8DF999F6E9}"/>
          </ac:spMkLst>
        </pc:spChg>
        <pc:spChg chg="add mod">
          <ac:chgData name="Robert Gunning" userId="2a64ed2d-3344-456a-961d-ca62d1505fc6" providerId="ADAL" clId="{19D78439-B681-4BB9-BF3C-1AAB37F8BFFA}" dt="2021-03-05T21:27:20.548" v="3374" actId="1076"/>
          <ac:spMkLst>
            <pc:docMk/>
            <pc:sldMk cId="623409987" sldId="576"/>
            <ac:spMk id="23" creationId="{543F608D-AEEB-4A0F-ACC3-43878F543690}"/>
          </ac:spMkLst>
        </pc:spChg>
        <pc:spChg chg="add mod">
          <ac:chgData name="Robert Gunning" userId="2a64ed2d-3344-456a-961d-ca62d1505fc6" providerId="ADAL" clId="{19D78439-B681-4BB9-BF3C-1AAB37F8BFFA}" dt="2021-03-05T21:27:06.384" v="3372" actId="20577"/>
          <ac:spMkLst>
            <pc:docMk/>
            <pc:sldMk cId="623409987" sldId="576"/>
            <ac:spMk id="24" creationId="{10DF128A-6BF4-46FE-88E5-A5ACDE5802D3}"/>
          </ac:spMkLst>
        </pc:spChg>
        <pc:spChg chg="add mod">
          <ac:chgData name="Robert Gunning" userId="2a64ed2d-3344-456a-961d-ca62d1505fc6" providerId="ADAL" clId="{19D78439-B681-4BB9-BF3C-1AAB37F8BFFA}" dt="2021-03-05T21:27:26.711" v="3375" actId="1076"/>
          <ac:spMkLst>
            <pc:docMk/>
            <pc:sldMk cId="623409987" sldId="576"/>
            <ac:spMk id="25" creationId="{5CC9FF7A-E584-480B-B9D2-CFA435E5DC89}"/>
          </ac:spMkLst>
        </pc:spChg>
        <pc:picChg chg="del">
          <ac:chgData name="Robert Gunning" userId="2a64ed2d-3344-456a-961d-ca62d1505fc6" providerId="ADAL" clId="{19D78439-B681-4BB9-BF3C-1AAB37F8BFFA}" dt="2021-03-05T21:18:57.605" v="3292" actId="478"/>
          <ac:picMkLst>
            <pc:docMk/>
            <pc:sldMk cId="623409987" sldId="576"/>
            <ac:picMk id="5" creationId="{D81D7B60-6BFA-433E-B98A-E7F2C8B34257}"/>
          </ac:picMkLst>
        </pc:picChg>
        <pc:picChg chg="add mod">
          <ac:chgData name="Robert Gunning" userId="2a64ed2d-3344-456a-961d-ca62d1505fc6" providerId="ADAL" clId="{19D78439-B681-4BB9-BF3C-1AAB37F8BFFA}" dt="2021-03-05T21:25:30.162" v="3357" actId="1076"/>
          <ac:picMkLst>
            <pc:docMk/>
            <pc:sldMk cId="623409987" sldId="576"/>
            <ac:picMk id="6" creationId="{99BF2E3C-9353-41F7-9B52-D826E26A011F}"/>
          </ac:picMkLst>
        </pc:picChg>
        <pc:picChg chg="del">
          <ac:chgData name="Robert Gunning" userId="2a64ed2d-3344-456a-961d-ca62d1505fc6" providerId="ADAL" clId="{19D78439-B681-4BB9-BF3C-1AAB37F8BFFA}" dt="2021-03-05T21:18:58.243" v="3293" actId="478"/>
          <ac:picMkLst>
            <pc:docMk/>
            <pc:sldMk cId="623409987" sldId="576"/>
            <ac:picMk id="7" creationId="{2EA45F4C-6BFB-406F-8038-31703F27EC7D}"/>
          </ac:picMkLst>
        </pc:picChg>
        <pc:picChg chg="del">
          <ac:chgData name="Robert Gunning" userId="2a64ed2d-3344-456a-961d-ca62d1505fc6" providerId="ADAL" clId="{19D78439-B681-4BB9-BF3C-1AAB37F8BFFA}" dt="2021-03-05T21:19:02.126" v="3294" actId="478"/>
          <ac:picMkLst>
            <pc:docMk/>
            <pc:sldMk cId="623409987" sldId="576"/>
            <ac:picMk id="9" creationId="{7C55639B-BCF2-4173-BBDE-3B47EB7CE95F}"/>
          </ac:picMkLst>
        </pc:picChg>
        <pc:picChg chg="add mod">
          <ac:chgData name="Robert Gunning" userId="2a64ed2d-3344-456a-961d-ca62d1505fc6" providerId="ADAL" clId="{19D78439-B681-4BB9-BF3C-1AAB37F8BFFA}" dt="2021-03-05T21:25:30.162" v="3357" actId="1076"/>
          <ac:picMkLst>
            <pc:docMk/>
            <pc:sldMk cId="623409987" sldId="576"/>
            <ac:picMk id="10" creationId="{AB0A5368-2344-4FDE-8F45-C370F920F5FC}"/>
          </ac:picMkLst>
        </pc:picChg>
        <pc:picChg chg="add mod">
          <ac:chgData name="Robert Gunning" userId="2a64ed2d-3344-456a-961d-ca62d1505fc6" providerId="ADAL" clId="{19D78439-B681-4BB9-BF3C-1AAB37F8BFFA}" dt="2021-03-05T21:25:30.162" v="3357" actId="1076"/>
          <ac:picMkLst>
            <pc:docMk/>
            <pc:sldMk cId="623409987" sldId="576"/>
            <ac:picMk id="12" creationId="{F5122DAD-430D-4C9D-941D-2BE0A93537D1}"/>
          </ac:picMkLst>
        </pc:picChg>
        <pc:picChg chg="del">
          <ac:chgData name="Robert Gunning" userId="2a64ed2d-3344-456a-961d-ca62d1505fc6" providerId="ADAL" clId="{19D78439-B681-4BB9-BF3C-1AAB37F8BFFA}" dt="2021-03-05T21:18:57.217" v="3291" actId="478"/>
          <ac:picMkLst>
            <pc:docMk/>
            <pc:sldMk cId="623409987" sldId="576"/>
            <ac:picMk id="13" creationId="{CE189B3A-5CB6-4150-BB74-40E08FD7D1D2}"/>
          </ac:picMkLst>
        </pc:picChg>
        <pc:picChg chg="add mod">
          <ac:chgData name="Robert Gunning" userId="2a64ed2d-3344-456a-961d-ca62d1505fc6" providerId="ADAL" clId="{19D78439-B681-4BB9-BF3C-1AAB37F8BFFA}" dt="2021-03-05T21:25:30.162" v="3357" actId="1076"/>
          <ac:picMkLst>
            <pc:docMk/>
            <pc:sldMk cId="623409987" sldId="576"/>
            <ac:picMk id="15" creationId="{57A34532-42F0-4C4B-BD66-738070DFD445}"/>
          </ac:picMkLst>
        </pc:picChg>
        <pc:picChg chg="add mod">
          <ac:chgData name="Robert Gunning" userId="2a64ed2d-3344-456a-961d-ca62d1505fc6" providerId="ADAL" clId="{19D78439-B681-4BB9-BF3C-1AAB37F8BFFA}" dt="2021-03-05T21:25:30.162" v="3357" actId="1076"/>
          <ac:picMkLst>
            <pc:docMk/>
            <pc:sldMk cId="623409987" sldId="576"/>
            <ac:picMk id="17" creationId="{F1AF4467-67CB-44DD-9C92-23DDA9AEDF2D}"/>
          </ac:picMkLst>
        </pc:picChg>
        <pc:picChg chg="add mod">
          <ac:chgData name="Robert Gunning" userId="2a64ed2d-3344-456a-961d-ca62d1505fc6" providerId="ADAL" clId="{19D78439-B681-4BB9-BF3C-1AAB37F8BFFA}" dt="2021-03-05T21:25:30.162" v="3357" actId="1076"/>
          <ac:picMkLst>
            <pc:docMk/>
            <pc:sldMk cId="623409987" sldId="576"/>
            <ac:picMk id="19" creationId="{8AFE9D93-2BC1-48A5-9856-00E0EBF6F069}"/>
          </ac:picMkLst>
        </pc:picChg>
      </pc:sldChg>
      <pc:sldChg chg="add del">
        <pc:chgData name="Robert Gunning" userId="2a64ed2d-3344-456a-961d-ca62d1505fc6" providerId="ADAL" clId="{19D78439-B681-4BB9-BF3C-1AAB37F8BFFA}" dt="2021-03-05T20:55:38.772" v="2859"/>
        <pc:sldMkLst>
          <pc:docMk/>
          <pc:sldMk cId="3794874295" sldId="576"/>
        </pc:sldMkLst>
      </pc:sldChg>
      <pc:sldChg chg="addSp delSp modSp add mod">
        <pc:chgData name="Robert Gunning" userId="2a64ed2d-3344-456a-961d-ca62d1505fc6" providerId="ADAL" clId="{19D78439-B681-4BB9-BF3C-1AAB37F8BFFA}" dt="2021-03-05T21:01:09.841" v="3182" actId="20577"/>
        <pc:sldMkLst>
          <pc:docMk/>
          <pc:sldMk cId="2213614885" sldId="577"/>
        </pc:sldMkLst>
        <pc:spChg chg="mod">
          <ac:chgData name="Robert Gunning" userId="2a64ed2d-3344-456a-961d-ca62d1505fc6" providerId="ADAL" clId="{19D78439-B681-4BB9-BF3C-1AAB37F8BFFA}" dt="2021-03-05T20:56:47.861" v="2924" actId="20577"/>
          <ac:spMkLst>
            <pc:docMk/>
            <pc:sldMk cId="2213614885" sldId="577"/>
            <ac:spMk id="2" creationId="{00000000-0000-0000-0000-000000000000}"/>
          </ac:spMkLst>
        </pc:spChg>
        <pc:spChg chg="mod">
          <ac:chgData name="Robert Gunning" userId="2a64ed2d-3344-456a-961d-ca62d1505fc6" providerId="ADAL" clId="{19D78439-B681-4BB9-BF3C-1AAB37F8BFFA}" dt="2021-03-05T21:01:09.841" v="3182" actId="20577"/>
          <ac:spMkLst>
            <pc:docMk/>
            <pc:sldMk cId="2213614885" sldId="577"/>
            <ac:spMk id="4" creationId="{DA6A88C1-D150-4BB8-906B-0C592EB9769A}"/>
          </ac:spMkLst>
        </pc:spChg>
        <pc:spChg chg="add mod">
          <ac:chgData name="Robert Gunning" userId="2a64ed2d-3344-456a-961d-ca62d1505fc6" providerId="ADAL" clId="{19D78439-B681-4BB9-BF3C-1AAB37F8BFFA}" dt="2021-03-05T20:59:25.333" v="2944" actId="14100"/>
          <ac:spMkLst>
            <pc:docMk/>
            <pc:sldMk cId="2213614885" sldId="577"/>
            <ac:spMk id="10" creationId="{64B1F066-EBD3-48D6-98CF-EEEFBF3657CE}"/>
          </ac:spMkLst>
        </pc:spChg>
        <pc:picChg chg="del">
          <ac:chgData name="Robert Gunning" userId="2a64ed2d-3344-456a-961d-ca62d1505fc6" providerId="ADAL" clId="{19D78439-B681-4BB9-BF3C-1AAB37F8BFFA}" dt="2021-03-05T20:57:36.344" v="2926" actId="478"/>
          <ac:picMkLst>
            <pc:docMk/>
            <pc:sldMk cId="2213614885" sldId="577"/>
            <ac:picMk id="5" creationId="{D81D7B60-6BFA-433E-B98A-E7F2C8B34257}"/>
          </ac:picMkLst>
        </pc:picChg>
        <pc:picChg chg="add del mod">
          <ac:chgData name="Robert Gunning" userId="2a64ed2d-3344-456a-961d-ca62d1505fc6" providerId="ADAL" clId="{19D78439-B681-4BB9-BF3C-1AAB37F8BFFA}" dt="2021-03-05T20:58:59.562" v="2936" actId="478"/>
          <ac:picMkLst>
            <pc:docMk/>
            <pc:sldMk cId="2213614885" sldId="577"/>
            <ac:picMk id="6" creationId="{7E4F099C-834B-4CA2-BA58-7833F5F0CB6F}"/>
          </ac:picMkLst>
        </pc:picChg>
        <pc:picChg chg="del">
          <ac:chgData name="Robert Gunning" userId="2a64ed2d-3344-456a-961d-ca62d1505fc6" providerId="ADAL" clId="{19D78439-B681-4BB9-BF3C-1AAB37F8BFFA}" dt="2021-03-05T20:57:35.861" v="2925" actId="478"/>
          <ac:picMkLst>
            <pc:docMk/>
            <pc:sldMk cId="2213614885" sldId="577"/>
            <ac:picMk id="7" creationId="{2EA45F4C-6BFB-406F-8038-31703F27EC7D}"/>
          </ac:picMkLst>
        </pc:picChg>
        <pc:picChg chg="del">
          <ac:chgData name="Robert Gunning" userId="2a64ed2d-3344-456a-961d-ca62d1505fc6" providerId="ADAL" clId="{19D78439-B681-4BB9-BF3C-1AAB37F8BFFA}" dt="2021-03-05T20:59:31.893" v="2945" actId="478"/>
          <ac:picMkLst>
            <pc:docMk/>
            <pc:sldMk cId="2213614885" sldId="577"/>
            <ac:picMk id="9" creationId="{7C55639B-BCF2-4173-BBDE-3B47EB7CE95F}"/>
          </ac:picMkLst>
        </pc:picChg>
        <pc:picChg chg="add mod ord">
          <ac:chgData name="Robert Gunning" userId="2a64ed2d-3344-456a-961d-ca62d1505fc6" providerId="ADAL" clId="{19D78439-B681-4BB9-BF3C-1AAB37F8BFFA}" dt="2021-03-05T20:59:11.791" v="2940" actId="1076"/>
          <ac:picMkLst>
            <pc:docMk/>
            <pc:sldMk cId="2213614885" sldId="577"/>
            <ac:picMk id="11" creationId="{FDB5A2D2-A2AD-40D3-B266-D16108A768CE}"/>
          </ac:picMkLst>
        </pc:picChg>
        <pc:picChg chg="del">
          <ac:chgData name="Robert Gunning" userId="2a64ed2d-3344-456a-961d-ca62d1505fc6" providerId="ADAL" clId="{19D78439-B681-4BB9-BF3C-1AAB37F8BFFA}" dt="2021-03-05T20:57:37.405" v="2927" actId="478"/>
          <ac:picMkLst>
            <pc:docMk/>
            <pc:sldMk cId="2213614885" sldId="577"/>
            <ac:picMk id="13" creationId="{CE189B3A-5CB6-4150-BB74-40E08FD7D1D2}"/>
          </ac:picMkLst>
        </pc:picChg>
      </pc:sldChg>
      <pc:sldChg chg="addSp delSp modSp add mod">
        <pc:chgData name="Robert Gunning" userId="2a64ed2d-3344-456a-961d-ca62d1505fc6" providerId="ADAL" clId="{19D78439-B681-4BB9-BF3C-1AAB37F8BFFA}" dt="2021-03-16T15:47:30.344" v="4212" actId="14100"/>
        <pc:sldMkLst>
          <pc:docMk/>
          <pc:sldMk cId="2631351213" sldId="578"/>
        </pc:sldMkLst>
        <pc:spChg chg="mod">
          <ac:chgData name="Robert Gunning" userId="2a64ed2d-3344-456a-961d-ca62d1505fc6" providerId="ADAL" clId="{19D78439-B681-4BB9-BF3C-1AAB37F8BFFA}" dt="2021-03-05T21:36:45.288" v="3555" actId="20577"/>
          <ac:spMkLst>
            <pc:docMk/>
            <pc:sldMk cId="2631351213" sldId="578"/>
            <ac:spMk id="2" creationId="{00000000-0000-0000-0000-000000000000}"/>
          </ac:spMkLst>
        </pc:spChg>
        <pc:spChg chg="mod">
          <ac:chgData name="Robert Gunning" userId="2a64ed2d-3344-456a-961d-ca62d1505fc6" providerId="ADAL" clId="{19D78439-B681-4BB9-BF3C-1AAB37F8BFFA}" dt="2021-03-08T21:43:41.857" v="4161" actId="14100"/>
          <ac:spMkLst>
            <pc:docMk/>
            <pc:sldMk cId="2631351213" sldId="578"/>
            <ac:spMk id="4" creationId="{DA6A88C1-D150-4BB8-906B-0C592EB9769A}"/>
          </ac:spMkLst>
        </pc:spChg>
        <pc:spChg chg="del">
          <ac:chgData name="Robert Gunning" userId="2a64ed2d-3344-456a-961d-ca62d1505fc6" providerId="ADAL" clId="{19D78439-B681-4BB9-BF3C-1AAB37F8BFFA}" dt="2021-03-05T21:36:01.658" v="3501" actId="478"/>
          <ac:spMkLst>
            <pc:docMk/>
            <pc:sldMk cId="2631351213" sldId="578"/>
            <ac:spMk id="8" creationId="{FB0EAE00-E7F1-4151-8E0C-6B927C80E2F8}"/>
          </ac:spMkLst>
        </pc:spChg>
        <pc:spChg chg="del">
          <ac:chgData name="Robert Gunning" userId="2a64ed2d-3344-456a-961d-ca62d1505fc6" providerId="ADAL" clId="{19D78439-B681-4BB9-BF3C-1AAB37F8BFFA}" dt="2021-03-05T21:36:01.658" v="3501" actId="478"/>
          <ac:spMkLst>
            <pc:docMk/>
            <pc:sldMk cId="2631351213" sldId="578"/>
            <ac:spMk id="12" creationId="{6D55667A-B466-4674-AEAC-37B6AF091E7C}"/>
          </ac:spMkLst>
        </pc:spChg>
        <pc:spChg chg="del">
          <ac:chgData name="Robert Gunning" userId="2a64ed2d-3344-456a-961d-ca62d1505fc6" providerId="ADAL" clId="{19D78439-B681-4BB9-BF3C-1AAB37F8BFFA}" dt="2021-03-05T21:36:01.658" v="3501" actId="478"/>
          <ac:spMkLst>
            <pc:docMk/>
            <pc:sldMk cId="2631351213" sldId="578"/>
            <ac:spMk id="13" creationId="{79BFD854-4966-4CFE-BEFF-00759037E39E}"/>
          </ac:spMkLst>
        </pc:spChg>
        <pc:picChg chg="add mod modCrop">
          <ac:chgData name="Robert Gunning" userId="2a64ed2d-3344-456a-961d-ca62d1505fc6" providerId="ADAL" clId="{19D78439-B681-4BB9-BF3C-1AAB37F8BFFA}" dt="2021-03-08T21:45:42.171" v="4174" actId="14100"/>
          <ac:picMkLst>
            <pc:docMk/>
            <pc:sldMk cId="2631351213" sldId="578"/>
            <ac:picMk id="5" creationId="{5BA984B0-3847-445C-BAF9-2F1FC730CB5F}"/>
          </ac:picMkLst>
        </pc:picChg>
        <pc:picChg chg="del">
          <ac:chgData name="Robert Gunning" userId="2a64ed2d-3344-456a-961d-ca62d1505fc6" providerId="ADAL" clId="{19D78439-B681-4BB9-BF3C-1AAB37F8BFFA}" dt="2021-03-05T21:35:57.611" v="3500" actId="478"/>
          <ac:picMkLst>
            <pc:docMk/>
            <pc:sldMk cId="2631351213" sldId="578"/>
            <ac:picMk id="6" creationId="{CDF33EA1-5027-40E8-A79E-967142DE6D8F}"/>
          </ac:picMkLst>
        </pc:picChg>
        <pc:picChg chg="add mod">
          <ac:chgData name="Robert Gunning" userId="2a64ed2d-3344-456a-961d-ca62d1505fc6" providerId="ADAL" clId="{19D78439-B681-4BB9-BF3C-1AAB37F8BFFA}" dt="2021-03-08T21:47:15.210" v="4177" actId="1076"/>
          <ac:picMkLst>
            <pc:docMk/>
            <pc:sldMk cId="2631351213" sldId="578"/>
            <ac:picMk id="7" creationId="{A4B1AC71-3D28-4E35-BA19-F619FDE7CEB1}"/>
          </ac:picMkLst>
        </pc:picChg>
        <pc:picChg chg="add mod">
          <ac:chgData name="Robert Gunning" userId="2a64ed2d-3344-456a-961d-ca62d1505fc6" providerId="ADAL" clId="{19D78439-B681-4BB9-BF3C-1AAB37F8BFFA}" dt="2021-03-08T21:47:20.498" v="4178" actId="1076"/>
          <ac:picMkLst>
            <pc:docMk/>
            <pc:sldMk cId="2631351213" sldId="578"/>
            <ac:picMk id="9" creationId="{287984D6-6DFA-4D67-8777-71EE588428B8}"/>
          </ac:picMkLst>
        </pc:picChg>
        <pc:cxnChg chg="add mod">
          <ac:chgData name="Robert Gunning" userId="2a64ed2d-3344-456a-961d-ca62d1505fc6" providerId="ADAL" clId="{19D78439-B681-4BB9-BF3C-1AAB37F8BFFA}" dt="2021-03-16T15:47:13.739" v="4209" actId="14100"/>
          <ac:cxnSpMkLst>
            <pc:docMk/>
            <pc:sldMk cId="2631351213" sldId="578"/>
            <ac:cxnSpMk id="10" creationId="{BC37DB9D-EF59-41B8-B57C-0F93E70B073B}"/>
          </ac:cxnSpMkLst>
        </pc:cxnChg>
        <pc:cxnChg chg="add mod">
          <ac:chgData name="Robert Gunning" userId="2a64ed2d-3344-456a-961d-ca62d1505fc6" providerId="ADAL" clId="{19D78439-B681-4BB9-BF3C-1AAB37F8BFFA}" dt="2021-03-16T15:47:30.344" v="4212" actId="14100"/>
          <ac:cxnSpMkLst>
            <pc:docMk/>
            <pc:sldMk cId="2631351213" sldId="578"/>
            <ac:cxnSpMk id="12" creationId="{7D9BD2AE-2097-4296-A076-919D80711C63}"/>
          </ac:cxnSpMkLst>
        </pc:cxnChg>
        <pc:cxnChg chg="add mod">
          <ac:chgData name="Robert Gunning" userId="2a64ed2d-3344-456a-961d-ca62d1505fc6" providerId="ADAL" clId="{19D78439-B681-4BB9-BF3C-1AAB37F8BFFA}" dt="2021-03-08T21:58:28.977" v="4205" actId="14100"/>
          <ac:cxnSpMkLst>
            <pc:docMk/>
            <pc:sldMk cId="2631351213" sldId="578"/>
            <ac:cxnSpMk id="15" creationId="{A40B0F28-AC1D-4395-82EA-754B78278855}"/>
          </ac:cxnSpMkLst>
        </pc:cxnChg>
      </pc:sldChg>
      <pc:sldChg chg="addSp delSp modSp add mod">
        <pc:chgData name="Robert Gunning" userId="2a64ed2d-3344-456a-961d-ca62d1505fc6" providerId="ADAL" clId="{19D78439-B681-4BB9-BF3C-1AAB37F8BFFA}" dt="2021-03-16T15:58:45.386" v="4420" actId="1076"/>
        <pc:sldMkLst>
          <pc:docMk/>
          <pc:sldMk cId="880945355" sldId="579"/>
        </pc:sldMkLst>
        <pc:spChg chg="mod">
          <ac:chgData name="Robert Gunning" userId="2a64ed2d-3344-456a-961d-ca62d1505fc6" providerId="ADAL" clId="{19D78439-B681-4BB9-BF3C-1AAB37F8BFFA}" dt="2021-03-05T21:37:36.682" v="3579" actId="20577"/>
          <ac:spMkLst>
            <pc:docMk/>
            <pc:sldMk cId="880945355" sldId="579"/>
            <ac:spMk id="2" creationId="{00000000-0000-0000-0000-000000000000}"/>
          </ac:spMkLst>
        </pc:spChg>
        <pc:spChg chg="mod">
          <ac:chgData name="Robert Gunning" userId="2a64ed2d-3344-456a-961d-ca62d1505fc6" providerId="ADAL" clId="{19D78439-B681-4BB9-BF3C-1AAB37F8BFFA}" dt="2021-03-16T15:58:31.049" v="4417" actId="20577"/>
          <ac:spMkLst>
            <pc:docMk/>
            <pc:sldMk cId="880945355" sldId="579"/>
            <ac:spMk id="4" creationId="{DA6A88C1-D150-4BB8-906B-0C592EB9769A}"/>
          </ac:spMkLst>
        </pc:spChg>
        <pc:spChg chg="del">
          <ac:chgData name="Robert Gunning" userId="2a64ed2d-3344-456a-961d-ca62d1505fc6" providerId="ADAL" clId="{19D78439-B681-4BB9-BF3C-1AAB37F8BFFA}" dt="2021-03-05T21:37:08.460" v="3557" actId="478"/>
          <ac:spMkLst>
            <pc:docMk/>
            <pc:sldMk cId="880945355" sldId="579"/>
            <ac:spMk id="20" creationId="{2F3015B2-2F9A-4DFF-9134-94656C6C10A7}"/>
          </ac:spMkLst>
        </pc:spChg>
        <pc:spChg chg="del">
          <ac:chgData name="Robert Gunning" userId="2a64ed2d-3344-456a-961d-ca62d1505fc6" providerId="ADAL" clId="{19D78439-B681-4BB9-BF3C-1AAB37F8BFFA}" dt="2021-03-05T21:37:08.460" v="3557" actId="478"/>
          <ac:spMkLst>
            <pc:docMk/>
            <pc:sldMk cId="880945355" sldId="579"/>
            <ac:spMk id="21" creationId="{FFA237F3-5191-4066-873F-8E35B3BAB940}"/>
          </ac:spMkLst>
        </pc:spChg>
        <pc:spChg chg="del">
          <ac:chgData name="Robert Gunning" userId="2a64ed2d-3344-456a-961d-ca62d1505fc6" providerId="ADAL" clId="{19D78439-B681-4BB9-BF3C-1AAB37F8BFFA}" dt="2021-03-05T21:37:08.460" v="3557" actId="478"/>
          <ac:spMkLst>
            <pc:docMk/>
            <pc:sldMk cId="880945355" sldId="579"/>
            <ac:spMk id="22" creationId="{1A997C04-86B4-496A-A2DB-5E8DF999F6E9}"/>
          </ac:spMkLst>
        </pc:spChg>
        <pc:spChg chg="del">
          <ac:chgData name="Robert Gunning" userId="2a64ed2d-3344-456a-961d-ca62d1505fc6" providerId="ADAL" clId="{19D78439-B681-4BB9-BF3C-1AAB37F8BFFA}" dt="2021-03-05T21:37:08.460" v="3557" actId="478"/>
          <ac:spMkLst>
            <pc:docMk/>
            <pc:sldMk cId="880945355" sldId="579"/>
            <ac:spMk id="23" creationId="{543F608D-AEEB-4A0F-ACC3-43878F543690}"/>
          </ac:spMkLst>
        </pc:spChg>
        <pc:spChg chg="del">
          <ac:chgData name="Robert Gunning" userId="2a64ed2d-3344-456a-961d-ca62d1505fc6" providerId="ADAL" clId="{19D78439-B681-4BB9-BF3C-1AAB37F8BFFA}" dt="2021-03-05T21:37:08.460" v="3557" actId="478"/>
          <ac:spMkLst>
            <pc:docMk/>
            <pc:sldMk cId="880945355" sldId="579"/>
            <ac:spMk id="24" creationId="{10DF128A-6BF4-46FE-88E5-A5ACDE5802D3}"/>
          </ac:spMkLst>
        </pc:spChg>
        <pc:spChg chg="del">
          <ac:chgData name="Robert Gunning" userId="2a64ed2d-3344-456a-961d-ca62d1505fc6" providerId="ADAL" clId="{19D78439-B681-4BB9-BF3C-1AAB37F8BFFA}" dt="2021-03-05T21:37:08.460" v="3557" actId="478"/>
          <ac:spMkLst>
            <pc:docMk/>
            <pc:sldMk cId="880945355" sldId="579"/>
            <ac:spMk id="25" creationId="{5CC9FF7A-E584-480B-B9D2-CFA435E5DC89}"/>
          </ac:spMkLst>
        </pc:spChg>
        <pc:picChg chg="add mod">
          <ac:chgData name="Robert Gunning" userId="2a64ed2d-3344-456a-961d-ca62d1505fc6" providerId="ADAL" clId="{19D78439-B681-4BB9-BF3C-1AAB37F8BFFA}" dt="2021-03-16T15:58:42.304" v="4419" actId="1076"/>
          <ac:picMkLst>
            <pc:docMk/>
            <pc:sldMk cId="880945355" sldId="579"/>
            <ac:picMk id="5" creationId="{1E9E1FFE-AE29-4895-9F5C-5708E17C25BB}"/>
          </ac:picMkLst>
        </pc:picChg>
        <pc:picChg chg="del">
          <ac:chgData name="Robert Gunning" userId="2a64ed2d-3344-456a-961d-ca62d1505fc6" providerId="ADAL" clId="{19D78439-B681-4BB9-BF3C-1AAB37F8BFFA}" dt="2021-03-05T21:37:08.460" v="3557" actId="478"/>
          <ac:picMkLst>
            <pc:docMk/>
            <pc:sldMk cId="880945355" sldId="579"/>
            <ac:picMk id="6" creationId="{99BF2E3C-9353-41F7-9B52-D826E26A011F}"/>
          </ac:picMkLst>
        </pc:picChg>
        <pc:picChg chg="add mod">
          <ac:chgData name="Robert Gunning" userId="2a64ed2d-3344-456a-961d-ca62d1505fc6" providerId="ADAL" clId="{19D78439-B681-4BB9-BF3C-1AAB37F8BFFA}" dt="2021-03-16T15:58:45.386" v="4420" actId="1076"/>
          <ac:picMkLst>
            <pc:docMk/>
            <pc:sldMk cId="880945355" sldId="579"/>
            <ac:picMk id="7" creationId="{B1A2879E-024E-4E65-99C8-DA4CB7FCE96D}"/>
          </ac:picMkLst>
        </pc:picChg>
        <pc:picChg chg="del">
          <ac:chgData name="Robert Gunning" userId="2a64ed2d-3344-456a-961d-ca62d1505fc6" providerId="ADAL" clId="{19D78439-B681-4BB9-BF3C-1AAB37F8BFFA}" dt="2021-03-05T21:37:08.460" v="3557" actId="478"/>
          <ac:picMkLst>
            <pc:docMk/>
            <pc:sldMk cId="880945355" sldId="579"/>
            <ac:picMk id="10" creationId="{AB0A5368-2344-4FDE-8F45-C370F920F5FC}"/>
          </ac:picMkLst>
        </pc:picChg>
        <pc:picChg chg="del">
          <ac:chgData name="Robert Gunning" userId="2a64ed2d-3344-456a-961d-ca62d1505fc6" providerId="ADAL" clId="{19D78439-B681-4BB9-BF3C-1AAB37F8BFFA}" dt="2021-03-05T21:37:08.460" v="3557" actId="478"/>
          <ac:picMkLst>
            <pc:docMk/>
            <pc:sldMk cId="880945355" sldId="579"/>
            <ac:picMk id="12" creationId="{F5122DAD-430D-4C9D-941D-2BE0A93537D1}"/>
          </ac:picMkLst>
        </pc:picChg>
        <pc:picChg chg="del">
          <ac:chgData name="Robert Gunning" userId="2a64ed2d-3344-456a-961d-ca62d1505fc6" providerId="ADAL" clId="{19D78439-B681-4BB9-BF3C-1AAB37F8BFFA}" dt="2021-03-05T21:37:08.460" v="3557" actId="478"/>
          <ac:picMkLst>
            <pc:docMk/>
            <pc:sldMk cId="880945355" sldId="579"/>
            <ac:picMk id="15" creationId="{57A34532-42F0-4C4B-BD66-738070DFD445}"/>
          </ac:picMkLst>
        </pc:picChg>
        <pc:picChg chg="del">
          <ac:chgData name="Robert Gunning" userId="2a64ed2d-3344-456a-961d-ca62d1505fc6" providerId="ADAL" clId="{19D78439-B681-4BB9-BF3C-1AAB37F8BFFA}" dt="2021-03-05T21:37:08.460" v="3557" actId="478"/>
          <ac:picMkLst>
            <pc:docMk/>
            <pc:sldMk cId="880945355" sldId="579"/>
            <ac:picMk id="17" creationId="{F1AF4467-67CB-44DD-9C92-23DDA9AEDF2D}"/>
          </ac:picMkLst>
        </pc:picChg>
        <pc:picChg chg="del">
          <ac:chgData name="Robert Gunning" userId="2a64ed2d-3344-456a-961d-ca62d1505fc6" providerId="ADAL" clId="{19D78439-B681-4BB9-BF3C-1AAB37F8BFFA}" dt="2021-03-05T21:37:08.460" v="3557" actId="478"/>
          <ac:picMkLst>
            <pc:docMk/>
            <pc:sldMk cId="880945355" sldId="579"/>
            <ac:picMk id="19" creationId="{8AFE9D93-2BC1-48A5-9856-00E0EBF6F069}"/>
          </ac:picMkLst>
        </pc:picChg>
      </pc:sldChg>
    </pc:docChg>
  </pc:docChgLst>
  <pc:docChgLst>
    <pc:chgData name="Robert Gunning" userId="2a64ed2d-3344-456a-961d-ca62d1505fc6" providerId="ADAL" clId="{D6169DF3-01C4-4CE8-9B1B-4627BE1BA895}"/>
    <pc:docChg chg="undo custSel addSld delSld modSld modSection">
      <pc:chgData name="Robert Gunning" userId="2a64ed2d-3344-456a-961d-ca62d1505fc6" providerId="ADAL" clId="{D6169DF3-01C4-4CE8-9B1B-4627BE1BA895}" dt="2020-11-04T15:57:33.833" v="8" actId="47"/>
      <pc:docMkLst>
        <pc:docMk/>
      </pc:docMkLst>
      <pc:sldChg chg="modSp add del mod">
        <pc:chgData name="Robert Gunning" userId="2a64ed2d-3344-456a-961d-ca62d1505fc6" providerId="ADAL" clId="{D6169DF3-01C4-4CE8-9B1B-4627BE1BA895}" dt="2020-11-04T15:57:23.496" v="5" actId="207"/>
        <pc:sldMkLst>
          <pc:docMk/>
          <pc:sldMk cId="4139814210" sldId="346"/>
        </pc:sldMkLst>
        <pc:spChg chg="mod">
          <ac:chgData name="Robert Gunning" userId="2a64ed2d-3344-456a-961d-ca62d1505fc6" providerId="ADAL" clId="{D6169DF3-01C4-4CE8-9B1B-4627BE1BA895}" dt="2020-11-04T15:57:23.496" v="5" actId="207"/>
          <ac:spMkLst>
            <pc:docMk/>
            <pc:sldMk cId="4139814210" sldId="346"/>
            <ac:spMk id="4" creationId="{2F5CED60-2B59-4E5D-9766-E221D03C71B3}"/>
          </ac:spMkLst>
        </pc:spChg>
      </pc:sldChg>
      <pc:sldChg chg="add del">
        <pc:chgData name="Robert Gunning" userId="2a64ed2d-3344-456a-961d-ca62d1505fc6" providerId="ADAL" clId="{D6169DF3-01C4-4CE8-9B1B-4627BE1BA895}" dt="2020-11-04T15:57:33.833" v="8" actId="47"/>
        <pc:sldMkLst>
          <pc:docMk/>
          <pc:sldMk cId="1180680758" sldId="423"/>
        </pc:sldMkLst>
      </pc:sldChg>
    </pc:docChg>
  </pc:docChgLst>
  <pc:docChgLst>
    <pc:chgData name="Peter Woodward" userId="2cf3a524-e030-4e1d-83db-b599388a1b2c" providerId="ADAL" clId="{04D7261D-AF01-4E18-8B11-4DC0EEA6F738}"/>
    <pc:docChg chg="custSel modSld">
      <pc:chgData name="Peter Woodward" userId="2cf3a524-e030-4e1d-83db-b599388a1b2c" providerId="ADAL" clId="{04D7261D-AF01-4E18-8B11-4DC0EEA6F738}" dt="2021-04-09T18:46:18.702" v="31" actId="14100"/>
      <pc:docMkLst>
        <pc:docMk/>
      </pc:docMkLst>
      <pc:sldChg chg="addSp delSp modSp mod">
        <pc:chgData name="Peter Woodward" userId="2cf3a524-e030-4e1d-83db-b599388a1b2c" providerId="ADAL" clId="{04D7261D-AF01-4E18-8B11-4DC0EEA6F738}" dt="2021-04-09T18:43:20.705" v="10" actId="14100"/>
        <pc:sldMkLst>
          <pc:docMk/>
          <pc:sldMk cId="1316117314" sldId="443"/>
        </pc:sldMkLst>
        <pc:spChg chg="mod">
          <ac:chgData name="Peter Woodward" userId="2cf3a524-e030-4e1d-83db-b599388a1b2c" providerId="ADAL" clId="{04D7261D-AF01-4E18-8B11-4DC0EEA6F738}" dt="2021-04-09T18:43:16.137" v="9" actId="1076"/>
          <ac:spMkLst>
            <pc:docMk/>
            <pc:sldMk cId="1316117314" sldId="443"/>
            <ac:spMk id="12" creationId="{1EF1CE35-D5A3-4FD4-820D-2878824CC881}"/>
          </ac:spMkLst>
        </pc:spChg>
        <pc:picChg chg="add mod ord">
          <ac:chgData name="Peter Woodward" userId="2cf3a524-e030-4e1d-83db-b599388a1b2c" providerId="ADAL" clId="{04D7261D-AF01-4E18-8B11-4DC0EEA6F738}" dt="2021-04-09T18:43:05.086" v="7" actId="167"/>
          <ac:picMkLst>
            <pc:docMk/>
            <pc:sldMk cId="1316117314" sldId="443"/>
            <ac:picMk id="4" creationId="{3FA14C2C-3E34-4965-AB77-B4644C6DE123}"/>
          </ac:picMkLst>
        </pc:picChg>
        <pc:picChg chg="del">
          <ac:chgData name="Peter Woodward" userId="2cf3a524-e030-4e1d-83db-b599388a1b2c" providerId="ADAL" clId="{04D7261D-AF01-4E18-8B11-4DC0EEA6F738}" dt="2021-04-09T18:43:06.942" v="8" actId="478"/>
          <ac:picMkLst>
            <pc:docMk/>
            <pc:sldMk cId="1316117314" sldId="443"/>
            <ac:picMk id="11" creationId="{00000000-0000-0000-0000-000000000000}"/>
          </ac:picMkLst>
        </pc:picChg>
        <pc:cxnChg chg="mod">
          <ac:chgData name="Peter Woodward" userId="2cf3a524-e030-4e1d-83db-b599388a1b2c" providerId="ADAL" clId="{04D7261D-AF01-4E18-8B11-4DC0EEA6F738}" dt="2021-04-09T18:43:20.705" v="10" actId="14100"/>
          <ac:cxnSpMkLst>
            <pc:docMk/>
            <pc:sldMk cId="1316117314" sldId="443"/>
            <ac:cxnSpMk id="14" creationId="{00000000-0000-0000-0000-000000000000}"/>
          </ac:cxnSpMkLst>
        </pc:cxnChg>
      </pc:sldChg>
      <pc:sldChg chg="addSp delSp modSp mod">
        <pc:chgData name="Peter Woodward" userId="2cf3a524-e030-4e1d-83db-b599388a1b2c" providerId="ADAL" clId="{04D7261D-AF01-4E18-8B11-4DC0EEA6F738}" dt="2021-04-09T18:45:01.763" v="18" actId="1076"/>
        <pc:sldMkLst>
          <pc:docMk/>
          <pc:sldMk cId="3889796549" sldId="459"/>
        </pc:sldMkLst>
        <pc:spChg chg="mod">
          <ac:chgData name="Peter Woodward" userId="2cf3a524-e030-4e1d-83db-b599388a1b2c" providerId="ADAL" clId="{04D7261D-AF01-4E18-8B11-4DC0EEA6F738}" dt="2021-04-09T18:45:01.763" v="18" actId="1076"/>
          <ac:spMkLst>
            <pc:docMk/>
            <pc:sldMk cId="3889796549" sldId="459"/>
            <ac:spMk id="7" creationId="{1EF1CE35-D5A3-4FD4-820D-2878824CC881}"/>
          </ac:spMkLst>
        </pc:spChg>
        <pc:picChg chg="del">
          <ac:chgData name="Peter Woodward" userId="2cf3a524-e030-4e1d-83db-b599388a1b2c" providerId="ADAL" clId="{04D7261D-AF01-4E18-8B11-4DC0EEA6F738}" dt="2021-04-09T18:44:47.472" v="16" actId="478"/>
          <ac:picMkLst>
            <pc:docMk/>
            <pc:sldMk cId="3889796549" sldId="459"/>
            <ac:picMk id="3" creationId="{00000000-0000-0000-0000-000000000000}"/>
          </ac:picMkLst>
        </pc:picChg>
        <pc:picChg chg="add mod ord">
          <ac:chgData name="Peter Woodward" userId="2cf3a524-e030-4e1d-83db-b599388a1b2c" providerId="ADAL" clId="{04D7261D-AF01-4E18-8B11-4DC0EEA6F738}" dt="2021-04-09T18:44:50.272" v="17" actId="167"/>
          <ac:picMkLst>
            <pc:docMk/>
            <pc:sldMk cId="3889796549" sldId="459"/>
            <ac:picMk id="5" creationId="{BF4E753D-4BAA-4040-B170-C57B8BEDF50E}"/>
          </ac:picMkLst>
        </pc:picChg>
        <pc:cxnChg chg="mod">
          <ac:chgData name="Peter Woodward" userId="2cf3a524-e030-4e1d-83db-b599388a1b2c" providerId="ADAL" clId="{04D7261D-AF01-4E18-8B11-4DC0EEA6F738}" dt="2021-04-09T18:45:01.763" v="18" actId="1076"/>
          <ac:cxnSpMkLst>
            <pc:docMk/>
            <pc:sldMk cId="3889796549" sldId="459"/>
            <ac:cxnSpMk id="8" creationId="{00000000-0000-0000-0000-000000000000}"/>
          </ac:cxnSpMkLst>
        </pc:cxnChg>
      </pc:sldChg>
      <pc:sldChg chg="addSp delSp modSp mod">
        <pc:chgData name="Peter Woodward" userId="2cf3a524-e030-4e1d-83db-b599388a1b2c" providerId="ADAL" clId="{04D7261D-AF01-4E18-8B11-4DC0EEA6F738}" dt="2021-04-09T18:46:18.702" v="31" actId="14100"/>
        <pc:sldMkLst>
          <pc:docMk/>
          <pc:sldMk cId="421943894" sldId="464"/>
        </pc:sldMkLst>
        <pc:spChg chg="mod">
          <ac:chgData name="Peter Woodward" userId="2cf3a524-e030-4e1d-83db-b599388a1b2c" providerId="ADAL" clId="{04D7261D-AF01-4E18-8B11-4DC0EEA6F738}" dt="2021-04-09T18:45:59.013" v="26" actId="1076"/>
          <ac:spMkLst>
            <pc:docMk/>
            <pc:sldMk cId="421943894" sldId="464"/>
            <ac:spMk id="7" creationId="{1EF1CE35-D5A3-4FD4-820D-2878824CC881}"/>
          </ac:spMkLst>
        </pc:spChg>
        <pc:picChg chg="add mod ord">
          <ac:chgData name="Peter Woodward" userId="2cf3a524-e030-4e1d-83db-b599388a1b2c" providerId="ADAL" clId="{04D7261D-AF01-4E18-8B11-4DC0EEA6F738}" dt="2021-04-09T18:45:47.927" v="25" actId="167"/>
          <ac:picMkLst>
            <pc:docMk/>
            <pc:sldMk cId="421943894" sldId="464"/>
            <ac:picMk id="4" creationId="{692D03F0-226E-4EEE-8DC7-C8E7DB6F47FF}"/>
          </ac:picMkLst>
        </pc:picChg>
        <pc:picChg chg="del">
          <ac:chgData name="Peter Woodward" userId="2cf3a524-e030-4e1d-83db-b599388a1b2c" providerId="ADAL" clId="{04D7261D-AF01-4E18-8B11-4DC0EEA6F738}" dt="2021-04-09T18:45:45.545" v="24" actId="478"/>
          <ac:picMkLst>
            <pc:docMk/>
            <pc:sldMk cId="421943894" sldId="464"/>
            <ac:picMk id="6" creationId="{00000000-0000-0000-0000-000000000000}"/>
          </ac:picMkLst>
        </pc:picChg>
        <pc:cxnChg chg="mod">
          <ac:chgData name="Peter Woodward" userId="2cf3a524-e030-4e1d-83db-b599388a1b2c" providerId="ADAL" clId="{04D7261D-AF01-4E18-8B11-4DC0EEA6F738}" dt="2021-04-09T18:46:18.702" v="31" actId="14100"/>
          <ac:cxnSpMkLst>
            <pc:docMk/>
            <pc:sldMk cId="421943894" sldId="464"/>
            <ac:cxnSpMk id="8" creationId="{00000000-0000-0000-0000-000000000000}"/>
          </ac:cxnSpMkLst>
        </pc:cxnChg>
      </pc:sldChg>
    </pc:docChg>
  </pc:docChgLst>
  <pc:docChgLst>
    <pc:chgData name="Robert Gunning" userId="2a64ed2d-3344-456a-961d-ca62d1505fc6" providerId="ADAL" clId="{9B41E6F2-0695-45B8-99C4-BC672551D7E2}"/>
    <pc:docChg chg="undo custSel addSld delSld modSld sldOrd modSection">
      <pc:chgData name="Robert Gunning" userId="2a64ed2d-3344-456a-961d-ca62d1505fc6" providerId="ADAL" clId="{9B41E6F2-0695-45B8-99C4-BC672551D7E2}" dt="2020-10-27T15:31:08.150" v="345" actId="1076"/>
      <pc:docMkLst>
        <pc:docMk/>
      </pc:docMkLst>
      <pc:sldChg chg="modSp mod">
        <pc:chgData name="Robert Gunning" userId="2a64ed2d-3344-456a-961d-ca62d1505fc6" providerId="ADAL" clId="{9B41E6F2-0695-45B8-99C4-BC672551D7E2}" dt="2020-10-27T15:29:01.254" v="340" actId="20577"/>
        <pc:sldMkLst>
          <pc:docMk/>
          <pc:sldMk cId="844160757" sldId="317"/>
        </pc:sldMkLst>
        <pc:spChg chg="mod">
          <ac:chgData name="Robert Gunning" userId="2a64ed2d-3344-456a-961d-ca62d1505fc6" providerId="ADAL" clId="{9B41E6F2-0695-45B8-99C4-BC672551D7E2}" dt="2020-10-27T15:29:01.254" v="340" actId="20577"/>
          <ac:spMkLst>
            <pc:docMk/>
            <pc:sldMk cId="844160757" sldId="317"/>
            <ac:spMk id="12" creationId="{00000000-0000-0000-0000-000000000000}"/>
          </ac:spMkLst>
        </pc:spChg>
      </pc:sldChg>
      <pc:sldChg chg="del">
        <pc:chgData name="Robert Gunning" userId="2a64ed2d-3344-456a-961d-ca62d1505fc6" providerId="ADAL" clId="{9B41E6F2-0695-45B8-99C4-BC672551D7E2}" dt="2020-10-27T15:29:47.888" v="343" actId="47"/>
        <pc:sldMkLst>
          <pc:docMk/>
          <pc:sldMk cId="1356614480" sldId="325"/>
        </pc:sldMkLst>
      </pc:sldChg>
      <pc:sldChg chg="del">
        <pc:chgData name="Robert Gunning" userId="2a64ed2d-3344-456a-961d-ca62d1505fc6" providerId="ADAL" clId="{9B41E6F2-0695-45B8-99C4-BC672551D7E2}" dt="2020-10-27T15:29:47.888" v="343" actId="47"/>
        <pc:sldMkLst>
          <pc:docMk/>
          <pc:sldMk cId="686759808" sldId="340"/>
        </pc:sldMkLst>
      </pc:sldChg>
      <pc:sldChg chg="del">
        <pc:chgData name="Robert Gunning" userId="2a64ed2d-3344-456a-961d-ca62d1505fc6" providerId="ADAL" clId="{9B41E6F2-0695-45B8-99C4-BC672551D7E2}" dt="2020-10-27T15:29:47.888" v="343" actId="47"/>
        <pc:sldMkLst>
          <pc:docMk/>
          <pc:sldMk cId="3909403063" sldId="417"/>
        </pc:sldMkLst>
      </pc:sldChg>
      <pc:sldChg chg="del">
        <pc:chgData name="Robert Gunning" userId="2a64ed2d-3344-456a-961d-ca62d1505fc6" providerId="ADAL" clId="{9B41E6F2-0695-45B8-99C4-BC672551D7E2}" dt="2020-10-27T15:29:47.888" v="343" actId="47"/>
        <pc:sldMkLst>
          <pc:docMk/>
          <pc:sldMk cId="4242823676" sldId="418"/>
        </pc:sldMkLst>
      </pc:sldChg>
      <pc:sldChg chg="del">
        <pc:chgData name="Robert Gunning" userId="2a64ed2d-3344-456a-961d-ca62d1505fc6" providerId="ADAL" clId="{9B41E6F2-0695-45B8-99C4-BC672551D7E2}" dt="2020-10-27T15:29:47.888" v="343" actId="47"/>
        <pc:sldMkLst>
          <pc:docMk/>
          <pc:sldMk cId="3316857867" sldId="419"/>
        </pc:sldMkLst>
      </pc:sldChg>
      <pc:sldChg chg="del">
        <pc:chgData name="Robert Gunning" userId="2a64ed2d-3344-456a-961d-ca62d1505fc6" providerId="ADAL" clId="{9B41E6F2-0695-45B8-99C4-BC672551D7E2}" dt="2020-10-27T15:29:47.888" v="343" actId="47"/>
        <pc:sldMkLst>
          <pc:docMk/>
          <pc:sldMk cId="1045282911" sldId="422"/>
        </pc:sldMkLst>
      </pc:sldChg>
      <pc:sldChg chg="modSp mod">
        <pc:chgData name="Robert Gunning" userId="2a64ed2d-3344-456a-961d-ca62d1505fc6" providerId="ADAL" clId="{9B41E6F2-0695-45B8-99C4-BC672551D7E2}" dt="2020-10-27T15:31:08.150" v="345" actId="1076"/>
        <pc:sldMkLst>
          <pc:docMk/>
          <pc:sldMk cId="1180680758" sldId="423"/>
        </pc:sldMkLst>
        <pc:spChg chg="mod">
          <ac:chgData name="Robert Gunning" userId="2a64ed2d-3344-456a-961d-ca62d1505fc6" providerId="ADAL" clId="{9B41E6F2-0695-45B8-99C4-BC672551D7E2}" dt="2020-10-27T15:31:08.150" v="345" actId="1076"/>
          <ac:spMkLst>
            <pc:docMk/>
            <pc:sldMk cId="1180680758" sldId="423"/>
            <ac:spMk id="3" creationId="{D9B14918-07A2-4EA1-A13A-BBFEE2CF8DCC}"/>
          </ac:spMkLst>
        </pc:spChg>
      </pc:sldChg>
      <pc:sldChg chg="del">
        <pc:chgData name="Robert Gunning" userId="2a64ed2d-3344-456a-961d-ca62d1505fc6" providerId="ADAL" clId="{9B41E6F2-0695-45B8-99C4-BC672551D7E2}" dt="2020-10-27T15:29:47.888" v="343" actId="47"/>
        <pc:sldMkLst>
          <pc:docMk/>
          <pc:sldMk cId="887878545" sldId="425"/>
        </pc:sldMkLst>
      </pc:sldChg>
      <pc:sldChg chg="del">
        <pc:chgData name="Robert Gunning" userId="2a64ed2d-3344-456a-961d-ca62d1505fc6" providerId="ADAL" clId="{9B41E6F2-0695-45B8-99C4-BC672551D7E2}" dt="2020-10-27T15:29:47.888" v="343" actId="47"/>
        <pc:sldMkLst>
          <pc:docMk/>
          <pc:sldMk cId="1702180262" sldId="427"/>
        </pc:sldMkLst>
      </pc:sldChg>
      <pc:sldChg chg="del">
        <pc:chgData name="Robert Gunning" userId="2a64ed2d-3344-456a-961d-ca62d1505fc6" providerId="ADAL" clId="{9B41E6F2-0695-45B8-99C4-BC672551D7E2}" dt="2020-10-27T15:29:47.888" v="343" actId="47"/>
        <pc:sldMkLst>
          <pc:docMk/>
          <pc:sldMk cId="2176830275" sldId="428"/>
        </pc:sldMkLst>
      </pc:sldChg>
      <pc:sldChg chg="add del">
        <pc:chgData name="Robert Gunning" userId="2a64ed2d-3344-456a-961d-ca62d1505fc6" providerId="ADAL" clId="{9B41E6F2-0695-45B8-99C4-BC672551D7E2}" dt="2020-10-27T15:26:16.523" v="167" actId="47"/>
        <pc:sldMkLst>
          <pc:docMk/>
          <pc:sldMk cId="509341851" sldId="429"/>
        </pc:sldMkLst>
      </pc:sldChg>
      <pc:sldChg chg="add del">
        <pc:chgData name="Robert Gunning" userId="2a64ed2d-3344-456a-961d-ca62d1505fc6" providerId="ADAL" clId="{9B41E6F2-0695-45B8-99C4-BC672551D7E2}" dt="2020-10-27T15:29:18.738" v="341" actId="47"/>
        <pc:sldMkLst>
          <pc:docMk/>
          <pc:sldMk cId="576436296" sldId="430"/>
        </pc:sldMkLst>
      </pc:sldChg>
      <pc:sldChg chg="del">
        <pc:chgData name="Robert Gunning" userId="2a64ed2d-3344-456a-961d-ca62d1505fc6" providerId="ADAL" clId="{9B41E6F2-0695-45B8-99C4-BC672551D7E2}" dt="2020-10-27T15:24:18.353" v="7" actId="47"/>
        <pc:sldMkLst>
          <pc:docMk/>
          <pc:sldMk cId="751906424" sldId="439"/>
        </pc:sldMkLst>
      </pc:sldChg>
      <pc:sldChg chg="add del">
        <pc:chgData name="Robert Gunning" userId="2a64ed2d-3344-456a-961d-ca62d1505fc6" providerId="ADAL" clId="{9B41E6F2-0695-45B8-99C4-BC672551D7E2}" dt="2020-10-27T15:23:59.103" v="4" actId="47"/>
        <pc:sldMkLst>
          <pc:docMk/>
          <pc:sldMk cId="2279899039" sldId="440"/>
        </pc:sldMkLst>
      </pc:sldChg>
      <pc:sldChg chg="add del">
        <pc:chgData name="Robert Gunning" userId="2a64ed2d-3344-456a-961d-ca62d1505fc6" providerId="ADAL" clId="{9B41E6F2-0695-45B8-99C4-BC672551D7E2}" dt="2020-10-27T15:23:59.103" v="4" actId="47"/>
        <pc:sldMkLst>
          <pc:docMk/>
          <pc:sldMk cId="3738955907" sldId="441"/>
        </pc:sldMkLst>
      </pc:sldChg>
      <pc:sldChg chg="add del">
        <pc:chgData name="Robert Gunning" userId="2a64ed2d-3344-456a-961d-ca62d1505fc6" providerId="ADAL" clId="{9B41E6F2-0695-45B8-99C4-BC672551D7E2}" dt="2020-10-27T15:23:59.103" v="4" actId="47"/>
        <pc:sldMkLst>
          <pc:docMk/>
          <pc:sldMk cId="3243306841" sldId="446"/>
        </pc:sldMkLst>
      </pc:sldChg>
      <pc:sldChg chg="add del">
        <pc:chgData name="Robert Gunning" userId="2a64ed2d-3344-456a-961d-ca62d1505fc6" providerId="ADAL" clId="{9B41E6F2-0695-45B8-99C4-BC672551D7E2}" dt="2020-10-27T15:23:59.103" v="4" actId="47"/>
        <pc:sldMkLst>
          <pc:docMk/>
          <pc:sldMk cId="850703406" sldId="447"/>
        </pc:sldMkLst>
      </pc:sldChg>
      <pc:sldChg chg="add del">
        <pc:chgData name="Robert Gunning" userId="2a64ed2d-3344-456a-961d-ca62d1505fc6" providerId="ADAL" clId="{9B41E6F2-0695-45B8-99C4-BC672551D7E2}" dt="2020-10-27T15:23:59.103" v="4" actId="47"/>
        <pc:sldMkLst>
          <pc:docMk/>
          <pc:sldMk cId="1884294890" sldId="449"/>
        </pc:sldMkLst>
      </pc:sldChg>
      <pc:sldChg chg="add del">
        <pc:chgData name="Robert Gunning" userId="2a64ed2d-3344-456a-961d-ca62d1505fc6" providerId="ADAL" clId="{9B41E6F2-0695-45B8-99C4-BC672551D7E2}" dt="2020-10-27T15:23:59.103" v="4" actId="47"/>
        <pc:sldMkLst>
          <pc:docMk/>
          <pc:sldMk cId="2671303864" sldId="451"/>
        </pc:sldMkLst>
      </pc:sldChg>
      <pc:sldChg chg="add del">
        <pc:chgData name="Robert Gunning" userId="2a64ed2d-3344-456a-961d-ca62d1505fc6" providerId="ADAL" clId="{9B41E6F2-0695-45B8-99C4-BC672551D7E2}" dt="2020-10-27T15:23:59.103" v="4" actId="47"/>
        <pc:sldMkLst>
          <pc:docMk/>
          <pc:sldMk cId="1304706821" sldId="452"/>
        </pc:sldMkLst>
      </pc:sldChg>
      <pc:sldChg chg="add del">
        <pc:chgData name="Robert Gunning" userId="2a64ed2d-3344-456a-961d-ca62d1505fc6" providerId="ADAL" clId="{9B41E6F2-0695-45B8-99C4-BC672551D7E2}" dt="2020-10-27T15:23:59.103" v="4" actId="47"/>
        <pc:sldMkLst>
          <pc:docMk/>
          <pc:sldMk cId="3528108068" sldId="453"/>
        </pc:sldMkLst>
      </pc:sldChg>
      <pc:sldChg chg="add del">
        <pc:chgData name="Robert Gunning" userId="2a64ed2d-3344-456a-961d-ca62d1505fc6" providerId="ADAL" clId="{9B41E6F2-0695-45B8-99C4-BC672551D7E2}" dt="2020-10-27T15:23:59.103" v="4" actId="47"/>
        <pc:sldMkLst>
          <pc:docMk/>
          <pc:sldMk cId="51418710" sldId="454"/>
        </pc:sldMkLst>
      </pc:sldChg>
      <pc:sldChg chg="delSp modSp add del mod ord">
        <pc:chgData name="Robert Gunning" userId="2a64ed2d-3344-456a-961d-ca62d1505fc6" providerId="ADAL" clId="{9B41E6F2-0695-45B8-99C4-BC672551D7E2}" dt="2020-10-27T15:26:05.097" v="166" actId="20577"/>
        <pc:sldMkLst>
          <pc:docMk/>
          <pc:sldMk cId="1262929587" sldId="455"/>
        </pc:sldMkLst>
        <pc:spChg chg="mod">
          <ac:chgData name="Robert Gunning" userId="2a64ed2d-3344-456a-961d-ca62d1505fc6" providerId="ADAL" clId="{9B41E6F2-0695-45B8-99C4-BC672551D7E2}" dt="2020-10-27T15:26:05.097" v="166" actId="20577"/>
          <ac:spMkLst>
            <pc:docMk/>
            <pc:sldMk cId="1262929587" sldId="455"/>
            <ac:spMk id="2" creationId="{00000000-0000-0000-0000-000000000000}"/>
          </ac:spMkLst>
        </pc:spChg>
        <pc:spChg chg="mod">
          <ac:chgData name="Robert Gunning" userId="2a64ed2d-3344-456a-961d-ca62d1505fc6" providerId="ADAL" clId="{9B41E6F2-0695-45B8-99C4-BC672551D7E2}" dt="2020-10-27T15:25:55.376" v="150" actId="20577"/>
          <ac:spMkLst>
            <pc:docMk/>
            <pc:sldMk cId="1262929587" sldId="455"/>
            <ac:spMk id="7" creationId="{1EF1CE35-D5A3-4FD4-820D-2878824CC881}"/>
          </ac:spMkLst>
        </pc:spChg>
        <pc:spChg chg="del">
          <ac:chgData name="Robert Gunning" userId="2a64ed2d-3344-456a-961d-ca62d1505fc6" providerId="ADAL" clId="{9B41E6F2-0695-45B8-99C4-BC672551D7E2}" dt="2020-10-27T15:25:22.876" v="76" actId="478"/>
          <ac:spMkLst>
            <pc:docMk/>
            <pc:sldMk cId="1262929587" sldId="455"/>
            <ac:spMk id="11" creationId="{FFC60E1E-9599-4DFA-9FF2-0FB21EF7874B}"/>
          </ac:spMkLst>
        </pc:spChg>
        <pc:cxnChg chg="mod">
          <ac:chgData name="Robert Gunning" userId="2a64ed2d-3344-456a-961d-ca62d1505fc6" providerId="ADAL" clId="{9B41E6F2-0695-45B8-99C4-BC672551D7E2}" dt="2020-10-27T15:25:40.533" v="79" actId="14100"/>
          <ac:cxnSpMkLst>
            <pc:docMk/>
            <pc:sldMk cId="1262929587" sldId="455"/>
            <ac:cxnSpMk id="8" creationId="{00000000-0000-0000-0000-000000000000}"/>
          </ac:cxnSpMkLst>
        </pc:cxnChg>
        <pc:cxnChg chg="del mod">
          <ac:chgData name="Robert Gunning" userId="2a64ed2d-3344-456a-961d-ca62d1505fc6" providerId="ADAL" clId="{9B41E6F2-0695-45B8-99C4-BC672551D7E2}" dt="2020-10-27T15:25:22.876" v="76" actId="478"/>
          <ac:cxnSpMkLst>
            <pc:docMk/>
            <pc:sldMk cId="1262929587" sldId="455"/>
            <ac:cxnSpMk id="12" creationId="{5F2A2594-355D-4FCA-A9FF-CF7B6EA91582}"/>
          </ac:cxnSpMkLst>
        </pc:cxnChg>
      </pc:sldChg>
      <pc:sldChg chg="add del">
        <pc:chgData name="Robert Gunning" userId="2a64ed2d-3344-456a-961d-ca62d1505fc6" providerId="ADAL" clId="{9B41E6F2-0695-45B8-99C4-BC672551D7E2}" dt="2020-10-27T15:26:16.523" v="167" actId="47"/>
        <pc:sldMkLst>
          <pc:docMk/>
          <pc:sldMk cId="3097577920" sldId="458"/>
        </pc:sldMkLst>
      </pc:sldChg>
      <pc:sldChg chg="modSp add del mod ord">
        <pc:chgData name="Robert Gunning" userId="2a64ed2d-3344-456a-961d-ca62d1505fc6" providerId="ADAL" clId="{9B41E6F2-0695-45B8-99C4-BC672551D7E2}" dt="2020-10-27T15:24:54.446" v="75" actId="20577"/>
        <pc:sldMkLst>
          <pc:docMk/>
          <pc:sldMk cId="3889796549" sldId="459"/>
        </pc:sldMkLst>
        <pc:spChg chg="mod">
          <ac:chgData name="Robert Gunning" userId="2a64ed2d-3344-456a-961d-ca62d1505fc6" providerId="ADAL" clId="{9B41E6F2-0695-45B8-99C4-BC672551D7E2}" dt="2020-10-27T15:24:54.446" v="75" actId="20577"/>
          <ac:spMkLst>
            <pc:docMk/>
            <pc:sldMk cId="3889796549" sldId="459"/>
            <ac:spMk id="2" creationId="{00000000-0000-0000-0000-000000000000}"/>
          </ac:spMkLst>
        </pc:spChg>
        <pc:spChg chg="mod">
          <ac:chgData name="Robert Gunning" userId="2a64ed2d-3344-456a-961d-ca62d1505fc6" providerId="ADAL" clId="{9B41E6F2-0695-45B8-99C4-BC672551D7E2}" dt="2020-10-27T15:24:31.635" v="57" actId="20577"/>
          <ac:spMkLst>
            <pc:docMk/>
            <pc:sldMk cId="3889796549" sldId="459"/>
            <ac:spMk id="7" creationId="{1EF1CE35-D5A3-4FD4-820D-2878824CC881}"/>
          </ac:spMkLst>
        </pc:spChg>
      </pc:sldChg>
      <pc:sldChg chg="add del">
        <pc:chgData name="Robert Gunning" userId="2a64ed2d-3344-456a-961d-ca62d1505fc6" providerId="ADAL" clId="{9B41E6F2-0695-45B8-99C4-BC672551D7E2}" dt="2020-10-27T15:26:16.523" v="167" actId="47"/>
        <pc:sldMkLst>
          <pc:docMk/>
          <pc:sldMk cId="2712643382" sldId="460"/>
        </pc:sldMkLst>
      </pc:sldChg>
      <pc:sldChg chg="add del">
        <pc:chgData name="Robert Gunning" userId="2a64ed2d-3344-456a-961d-ca62d1505fc6" providerId="ADAL" clId="{9B41E6F2-0695-45B8-99C4-BC672551D7E2}" dt="2020-10-27T15:26:20.567" v="168" actId="47"/>
        <pc:sldMkLst>
          <pc:docMk/>
          <pc:sldMk cId="918293974" sldId="461"/>
        </pc:sldMkLst>
      </pc:sldChg>
      <pc:sldChg chg="add del">
        <pc:chgData name="Robert Gunning" userId="2a64ed2d-3344-456a-961d-ca62d1505fc6" providerId="ADAL" clId="{9B41E6F2-0695-45B8-99C4-BC672551D7E2}" dt="2020-10-27T15:26:20.567" v="168" actId="47"/>
        <pc:sldMkLst>
          <pc:docMk/>
          <pc:sldMk cId="956751481" sldId="463"/>
        </pc:sldMkLst>
      </pc:sldChg>
      <pc:sldChg chg="addSp delSp modSp add del mod ord">
        <pc:chgData name="Robert Gunning" userId="2a64ed2d-3344-456a-961d-ca62d1505fc6" providerId="ADAL" clId="{9B41E6F2-0695-45B8-99C4-BC672551D7E2}" dt="2020-10-27T15:28:19.234" v="298" actId="20577"/>
        <pc:sldMkLst>
          <pc:docMk/>
          <pc:sldMk cId="421943894" sldId="464"/>
        </pc:sldMkLst>
        <pc:spChg chg="mod">
          <ac:chgData name="Robert Gunning" userId="2a64ed2d-3344-456a-961d-ca62d1505fc6" providerId="ADAL" clId="{9B41E6F2-0695-45B8-99C4-BC672551D7E2}" dt="2020-10-27T15:28:19.234" v="298" actId="20577"/>
          <ac:spMkLst>
            <pc:docMk/>
            <pc:sldMk cId="421943894" sldId="464"/>
            <ac:spMk id="2" creationId="{00000000-0000-0000-0000-000000000000}"/>
          </ac:spMkLst>
        </pc:spChg>
        <pc:spChg chg="mod">
          <ac:chgData name="Robert Gunning" userId="2a64ed2d-3344-456a-961d-ca62d1505fc6" providerId="ADAL" clId="{9B41E6F2-0695-45B8-99C4-BC672551D7E2}" dt="2020-10-27T15:28:00.837" v="277" actId="14100"/>
          <ac:spMkLst>
            <pc:docMk/>
            <pc:sldMk cId="421943894" sldId="464"/>
            <ac:spMk id="7" creationId="{1EF1CE35-D5A3-4FD4-820D-2878824CC881}"/>
          </ac:spMkLst>
        </pc:spChg>
        <pc:spChg chg="del">
          <ac:chgData name="Robert Gunning" userId="2a64ed2d-3344-456a-961d-ca62d1505fc6" providerId="ADAL" clId="{9B41E6F2-0695-45B8-99C4-BC672551D7E2}" dt="2020-10-27T15:26:54.423" v="169" actId="478"/>
          <ac:spMkLst>
            <pc:docMk/>
            <pc:sldMk cId="421943894" sldId="464"/>
            <ac:spMk id="15" creationId="{1EF1CE35-D5A3-4FD4-820D-2878824CC881}"/>
          </ac:spMkLst>
        </pc:spChg>
        <pc:cxnChg chg="add del mod">
          <ac:chgData name="Robert Gunning" userId="2a64ed2d-3344-456a-961d-ca62d1505fc6" providerId="ADAL" clId="{9B41E6F2-0695-45B8-99C4-BC672551D7E2}" dt="2020-10-27T15:28:00.837" v="277" actId="14100"/>
          <ac:cxnSpMkLst>
            <pc:docMk/>
            <pc:sldMk cId="421943894" sldId="464"/>
            <ac:cxnSpMk id="8" creationId="{00000000-0000-0000-0000-000000000000}"/>
          </ac:cxnSpMkLst>
        </pc:cxnChg>
        <pc:cxnChg chg="del mod">
          <ac:chgData name="Robert Gunning" userId="2a64ed2d-3344-456a-961d-ca62d1505fc6" providerId="ADAL" clId="{9B41E6F2-0695-45B8-99C4-BC672551D7E2}" dt="2020-10-27T15:26:54.423" v="169" actId="478"/>
          <ac:cxnSpMkLst>
            <pc:docMk/>
            <pc:sldMk cId="421943894" sldId="464"/>
            <ac:cxnSpMk id="16" creationId="{00000000-0000-0000-0000-000000000000}"/>
          </ac:cxnSpMkLst>
        </pc:cxnChg>
      </pc:sldChg>
      <pc:sldChg chg="add del">
        <pc:chgData name="Robert Gunning" userId="2a64ed2d-3344-456a-961d-ca62d1505fc6" providerId="ADAL" clId="{9B41E6F2-0695-45B8-99C4-BC672551D7E2}" dt="2020-10-27T15:29:18.738" v="341" actId="47"/>
        <pc:sldMkLst>
          <pc:docMk/>
          <pc:sldMk cId="1047180597" sldId="465"/>
        </pc:sldMkLst>
      </pc:sldChg>
      <pc:sldChg chg="add del">
        <pc:chgData name="Robert Gunning" userId="2a64ed2d-3344-456a-961d-ca62d1505fc6" providerId="ADAL" clId="{9B41E6F2-0695-45B8-99C4-BC672551D7E2}" dt="2020-10-27T15:29:18.738" v="341" actId="47"/>
        <pc:sldMkLst>
          <pc:docMk/>
          <pc:sldMk cId="3844048704" sldId="467"/>
        </pc:sldMkLst>
      </pc:sldChg>
      <pc:sldChg chg="add del">
        <pc:chgData name="Robert Gunning" userId="2a64ed2d-3344-456a-961d-ca62d1505fc6" providerId="ADAL" clId="{9B41E6F2-0695-45B8-99C4-BC672551D7E2}" dt="2020-10-27T15:29:18.738" v="341" actId="47"/>
        <pc:sldMkLst>
          <pc:docMk/>
          <pc:sldMk cId="209021452" sldId="468"/>
        </pc:sldMkLst>
      </pc:sldChg>
      <pc:sldChg chg="add del">
        <pc:chgData name="Robert Gunning" userId="2a64ed2d-3344-456a-961d-ca62d1505fc6" providerId="ADAL" clId="{9B41E6F2-0695-45B8-99C4-BC672551D7E2}" dt="2020-10-27T15:29:18.738" v="341" actId="47"/>
        <pc:sldMkLst>
          <pc:docMk/>
          <pc:sldMk cId="3488556554" sldId="469"/>
        </pc:sldMkLst>
      </pc:sldChg>
      <pc:sldChg chg="add del">
        <pc:chgData name="Robert Gunning" userId="2a64ed2d-3344-456a-961d-ca62d1505fc6" providerId="ADAL" clId="{9B41E6F2-0695-45B8-99C4-BC672551D7E2}" dt="2020-10-27T15:29:18.738" v="341" actId="47"/>
        <pc:sldMkLst>
          <pc:docMk/>
          <pc:sldMk cId="1093263514" sldId="470"/>
        </pc:sldMkLst>
      </pc:sldChg>
      <pc:sldChg chg="del">
        <pc:chgData name="Robert Gunning" userId="2a64ed2d-3344-456a-961d-ca62d1505fc6" providerId="ADAL" clId="{9B41E6F2-0695-45B8-99C4-BC672551D7E2}" dt="2020-10-27T15:29:47.888" v="343" actId="47"/>
        <pc:sldMkLst>
          <pc:docMk/>
          <pc:sldMk cId="3835879118" sldId="546"/>
        </pc:sldMkLst>
      </pc:sldChg>
      <pc:sldChg chg="del">
        <pc:chgData name="Robert Gunning" userId="2a64ed2d-3344-456a-961d-ca62d1505fc6" providerId="ADAL" clId="{9B41E6F2-0695-45B8-99C4-BC672551D7E2}" dt="2020-10-27T15:29:47.888" v="343" actId="47"/>
        <pc:sldMkLst>
          <pc:docMk/>
          <pc:sldMk cId="1287851660" sldId="547"/>
        </pc:sldMkLst>
      </pc:sldChg>
      <pc:sldChg chg="add del">
        <pc:chgData name="Robert Gunning" userId="2a64ed2d-3344-456a-961d-ca62d1505fc6" providerId="ADAL" clId="{9B41E6F2-0695-45B8-99C4-BC672551D7E2}" dt="2020-10-27T15:23:59.103" v="4" actId="47"/>
        <pc:sldMkLst>
          <pc:docMk/>
          <pc:sldMk cId="2479150498" sldId="548"/>
        </pc:sldMkLst>
      </pc:sldChg>
      <pc:sldChg chg="add del">
        <pc:chgData name="Robert Gunning" userId="2a64ed2d-3344-456a-961d-ca62d1505fc6" providerId="ADAL" clId="{9B41E6F2-0695-45B8-99C4-BC672551D7E2}" dt="2020-10-27T15:29:18.738" v="341" actId="47"/>
        <pc:sldMkLst>
          <pc:docMk/>
          <pc:sldMk cId="2739614091" sldId="549"/>
        </pc:sldMkLst>
      </pc:sldChg>
      <pc:sldChg chg="add del">
        <pc:chgData name="Robert Gunning" userId="2a64ed2d-3344-456a-961d-ca62d1505fc6" providerId="ADAL" clId="{9B41E6F2-0695-45B8-99C4-BC672551D7E2}" dt="2020-10-27T15:29:18.738" v="341" actId="47"/>
        <pc:sldMkLst>
          <pc:docMk/>
          <pc:sldMk cId="2004064171" sldId="550"/>
        </pc:sldMkLst>
      </pc:sldChg>
      <pc:sldChg chg="del">
        <pc:chgData name="Robert Gunning" userId="2a64ed2d-3344-456a-961d-ca62d1505fc6" providerId="ADAL" clId="{9B41E6F2-0695-45B8-99C4-BC672551D7E2}" dt="2020-10-27T15:29:39.219" v="342" actId="47"/>
        <pc:sldMkLst>
          <pc:docMk/>
          <pc:sldMk cId="237279065" sldId="55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8A25E-D4A1-3C42-81BE-520315FE1DF6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7E9B2-98E1-284B-BED4-1145E756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6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7E9B2-98E1-284B-BED4-1145E756C8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5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8854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2563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09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7549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5938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332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920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7453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3756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7169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2817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8212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377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8144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7836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970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322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3746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429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805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34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8031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228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411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1077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94023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1090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4791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2500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B02AFF-D4A4-7A4B-9A8A-41392F5BE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3475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5567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7611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9368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5686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5948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02AFF-D4A4-7A4B-9A8A-41392F5BECC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201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softdocs.com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hyperlink" Target="http://www.softdocs.com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oftdocs-Logo-WHITE.png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15" y="641605"/>
            <a:ext cx="5818320" cy="332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16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101258" y="1227723"/>
            <a:ext cx="6941487" cy="87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4600">
                <a:solidFill>
                  <a:srgbClr val="591D6C"/>
                </a:solidFill>
                <a:latin typeface="Source Sans Pro Light"/>
                <a:cs typeface="Source Sans Pro Light"/>
              </a:rPr>
              <a:t>Headline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16211" y="2226147"/>
            <a:ext cx="8116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000000"/>
                </a:solidFill>
                <a:latin typeface="Source Sans Pro Light"/>
                <a:cs typeface="Source Sans Pro Light"/>
              </a:rPr>
              <a:t>Body copy</a:t>
            </a:r>
            <a:endParaRPr lang="en-US" sz="2200"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5210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7F0E-306E-46AF-9166-7093D8D1D03B}" type="datetime1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and Confidential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DA7A-DC2F-D644-8806-690756FC0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3790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1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"/>
            <a:ext cx="9158927" cy="5189141"/>
          </a:xfrm>
          <a:prstGeom prst="rect">
            <a:avLst/>
          </a:prstGeom>
        </p:spPr>
      </p:pic>
      <p:pic>
        <p:nvPicPr>
          <p:cNvPr id="8" name="Picture 7" descr="Color-Li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88331"/>
            <a:ext cx="5486400" cy="34761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662256" y="2819632"/>
            <a:ext cx="5840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Source Sans Pro Light"/>
                <a:cs typeface="Source Sans Pro Light"/>
              </a:rPr>
              <a:t>Administrator Training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455508" y="4813913"/>
            <a:ext cx="7664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Source Sans Pro"/>
                <a:cs typeface="Source Sans Pro"/>
              </a:rPr>
              <a:t>This presentation is CONFIDENTIAL and property of </a:t>
            </a:r>
            <a:r>
              <a:rPr lang="en-US" sz="700">
                <a:solidFill>
                  <a:schemeClr val="bg1"/>
                </a:solidFill>
                <a:latin typeface="Source Sans Pro"/>
                <a:cs typeface="Source Sans Pro"/>
              </a:rPr>
              <a:t>Softdocs</a:t>
            </a:r>
            <a:r>
              <a:rPr lang="en-US" sz="800">
                <a:solidFill>
                  <a:schemeClr val="bg1"/>
                </a:solidFill>
                <a:latin typeface="Source Sans Pro"/>
                <a:cs typeface="Source Sans Pro"/>
              </a:rPr>
              <a:t>, Inc. It is to be used only for the purpose intended. Any unauthorized use is strictly prohibited. © 2015 Softdocs, Inc.</a:t>
            </a:r>
          </a:p>
        </p:txBody>
      </p:sp>
      <p:pic>
        <p:nvPicPr>
          <p:cNvPr id="11" name="Picture 10" descr="Softdocs-Logo-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576" y="4207523"/>
            <a:ext cx="1867895" cy="1068436"/>
          </a:xfrm>
          <a:prstGeom prst="rect">
            <a:avLst/>
          </a:prstGeom>
        </p:spPr>
      </p:pic>
      <p:pic>
        <p:nvPicPr>
          <p:cNvPr id="12" name="Picture 1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171" y="951004"/>
            <a:ext cx="3145184" cy="132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52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481122" y="1"/>
            <a:ext cx="4210333" cy="5143500"/>
          </a:xfrm>
          <a:prstGeom prst="rect">
            <a:avLst/>
          </a:prstGeom>
          <a:solidFill>
            <a:srgbClr val="000000">
              <a:alpha val="47000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 fontAlgn="t">
              <a:lnSpc>
                <a:spcPts val="4360"/>
              </a:lnSpc>
            </a:pPr>
            <a:r>
              <a:rPr lang="en-US" sz="200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Etrieve Content Navigation</a:t>
            </a:r>
            <a:endParaRPr lang="en-US" sz="200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Content Configuration</a:t>
            </a:r>
            <a:endParaRPr lang="en-US" sz="200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Create Area</a:t>
            </a:r>
            <a:endParaRPr lang="en-US" sz="200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Create Category</a:t>
            </a:r>
            <a:endParaRPr lang="en-US" sz="200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Create Look-Ups</a:t>
            </a:r>
            <a:endParaRPr lang="en-US" sz="200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Create Key Fields</a:t>
            </a:r>
            <a:endParaRPr lang="en-US" sz="200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Create Document Type</a:t>
            </a:r>
            <a:endParaRPr lang="en-US" sz="2000">
              <a:solidFill>
                <a:schemeClr val="bg1"/>
              </a:solidFill>
              <a:latin typeface="Source Sans Pro Light"/>
              <a:cs typeface="Source Sans Pro Light"/>
            </a:endParaRPr>
          </a:p>
          <a:p>
            <a:pPr algn="ctr" fontAlgn="t">
              <a:lnSpc>
                <a:spcPts val="4360"/>
              </a:lnSpc>
            </a:pPr>
            <a:r>
              <a:rPr lang="en-US" sz="2000">
                <a:solidFill>
                  <a:schemeClr val="bg1"/>
                </a:solidFill>
                <a:latin typeface="Source Sans Pro Light"/>
                <a:cs typeface="Source Sans Pro Light"/>
                <a:hlinkClick r:id="" action="ppaction://noaction"/>
              </a:rPr>
              <a:t>Area Adding Folders</a:t>
            </a:r>
            <a:endParaRPr lang="en-US" sz="2000">
              <a:solidFill>
                <a:schemeClr val="bg1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462715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3504" y="369648"/>
            <a:ext cx="7644853" cy="6964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pPr algn="l"/>
            <a:r>
              <a:rPr lang="en-US" sz="3600">
                <a:latin typeface="Source Sans Pro Light"/>
                <a:cs typeface="Source Sans Pro Light"/>
              </a:rPr>
              <a:t>Headline align left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2330454" y="1156116"/>
            <a:ext cx="4483093" cy="3737027"/>
          </a:xfrm>
          <a:prstGeom prst="rect">
            <a:avLst/>
          </a:prstGeom>
        </p:spPr>
        <p:txBody>
          <a:bodyPr bIns="0">
            <a:noAutofit/>
          </a:bodyPr>
          <a:lstStyle>
            <a:lvl1pPr marL="365751" indent="-365751">
              <a:spcBef>
                <a:spcPts val="533"/>
              </a:spcBef>
              <a:spcAft>
                <a:spcPts val="533"/>
              </a:spcAft>
              <a:buClr>
                <a:schemeClr val="accent4"/>
              </a:buClr>
              <a:buFont typeface="Wingdings" charset="2"/>
              <a:buChar char="§"/>
              <a:defRPr baseline="0"/>
            </a:lvl1pPr>
          </a:lstStyle>
          <a:p>
            <a:pPr marL="274320" indent="-274320"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Wingdings" charset="2"/>
              <a:buChar char="§"/>
            </a:pPr>
            <a:r>
              <a:rPr lang="en-US" sz="2400">
                <a:solidFill>
                  <a:srgbClr val="000000"/>
                </a:solidFill>
                <a:latin typeface="Source Sans Pro Light"/>
                <a:cs typeface="Source Sans Pro Light"/>
              </a:rPr>
              <a:t>Bullet level 1 – center text box</a:t>
            </a:r>
          </a:p>
          <a:p>
            <a:pPr marL="603489" lvl="2" indent="-274313">
              <a:spcBef>
                <a:spcPts val="0"/>
              </a:spcBef>
              <a:spcAft>
                <a:spcPts val="200"/>
              </a:spcAft>
              <a:buClr>
                <a:schemeClr val="accent4"/>
              </a:buClr>
              <a:buSzPct val="65000"/>
              <a:buFont typeface="Wingdings" charset="2"/>
              <a:buChar char=""/>
            </a:pPr>
            <a:r>
              <a:rPr lang="en-US" sz="2000">
                <a:solidFill>
                  <a:srgbClr val="000000"/>
                </a:solidFill>
                <a:latin typeface="Source Sans Pro Light"/>
                <a:cs typeface="Source Sans Pro Light"/>
              </a:rPr>
              <a:t>Bullet level 2</a:t>
            </a:r>
          </a:p>
          <a:p>
            <a:pPr marL="786364" lvl="4" indent="-182875">
              <a:spcBef>
                <a:spcPts val="0"/>
              </a:spcBef>
              <a:spcAft>
                <a:spcPts val="200"/>
              </a:spcAft>
              <a:buClr>
                <a:schemeClr val="accent4"/>
              </a:buClr>
              <a:buSzPct val="65000"/>
              <a:buFont typeface="Lucida Grande"/>
              <a:buChar char="-"/>
            </a:pPr>
            <a:r>
              <a:rPr lang="en-US" sz="1800">
                <a:solidFill>
                  <a:srgbClr val="000000"/>
                </a:solidFill>
                <a:latin typeface="Source Sans Pro Light"/>
                <a:cs typeface="Source Sans Pro Light"/>
              </a:rPr>
              <a:t>Bullet level 3</a:t>
            </a:r>
          </a:p>
        </p:txBody>
      </p:sp>
    </p:spTree>
    <p:extLst>
      <p:ext uri="{BB962C8B-B14F-4D97-AF65-F5344CB8AC3E}">
        <p14:creationId xmlns:p14="http://schemas.microsoft.com/office/powerpoint/2010/main" val="25588474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74640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477428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1D38F-2EEA-47BC-BEA9-330EE6537A2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8/30/2021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Proprietary and Confidential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DA7A-DC2F-D644-8806-690756FC043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557089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61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36B3AD2-52D7-5A48-8D73-22DEC1B70D83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ACCDA7A-DC2F-D644-8806-690756FC0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4696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91D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558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5" r:id="rId2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9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2" r:id="rId2"/>
  </p:sldLayoutIdLst>
  <p:transition>
    <p:fade/>
  </p:transition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96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4" r:id="rId2"/>
    <p:sldLayoutId id="2147483696" r:id="rId3"/>
  </p:sldLayoutIdLst>
  <p:transition>
    <p:fade/>
  </p:transition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01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3" r:id="rId2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061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02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83516"/>
            <a:ext cx="9144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Form Builder</a:t>
            </a:r>
          </a:p>
        </p:txBody>
      </p:sp>
    </p:spTree>
    <p:extLst>
      <p:ext uri="{BB962C8B-B14F-4D97-AF65-F5344CB8AC3E}">
        <p14:creationId xmlns:p14="http://schemas.microsoft.com/office/powerpoint/2010/main" val="222523259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660" y="857346"/>
            <a:ext cx="4461475" cy="39889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1D6C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Form Builder</a:t>
            </a:r>
          </a:p>
        </p:txBody>
      </p:sp>
      <p:sp>
        <p:nvSpPr>
          <p:cNvPr id="15" name="Rectangle: Rounded Corners 13">
            <a:extLst>
              <a:ext uri="{FF2B5EF4-FFF2-40B4-BE49-F238E27FC236}">
                <a16:creationId xmlns:a16="http://schemas.microsoft.com/office/drawing/2014/main" id="{1EF1CE35-D5A3-4FD4-820D-2878824CC881}"/>
              </a:ext>
            </a:extLst>
          </p:cNvPr>
          <p:cNvSpPr/>
          <p:nvPr/>
        </p:nvSpPr>
        <p:spPr>
          <a:xfrm>
            <a:off x="-57150" y="1218727"/>
            <a:ext cx="2349499" cy="108873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rgbClr val="E7642A"/>
              </a:buClr>
              <a:buFont typeface="Wingdings 3" panose="05040102010807070707" pitchFamily="18" charset="2"/>
              <a:buChar char="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When starting a new Form, the Form Builder window will look like this.</a:t>
            </a:r>
          </a:p>
        </p:txBody>
      </p:sp>
    </p:spTree>
    <p:extLst>
      <p:ext uri="{BB962C8B-B14F-4D97-AF65-F5344CB8AC3E}">
        <p14:creationId xmlns:p14="http://schemas.microsoft.com/office/powerpoint/2010/main" val="256518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1D6C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Form Builder</a:t>
            </a:r>
          </a:p>
        </p:txBody>
      </p:sp>
      <p:sp>
        <p:nvSpPr>
          <p:cNvPr id="15" name="Rectangle: Rounded Corners 13">
            <a:extLst>
              <a:ext uri="{FF2B5EF4-FFF2-40B4-BE49-F238E27FC236}">
                <a16:creationId xmlns:a16="http://schemas.microsoft.com/office/drawing/2014/main" id="{1EF1CE35-D5A3-4FD4-820D-2878824CC881}"/>
              </a:ext>
            </a:extLst>
          </p:cNvPr>
          <p:cNvSpPr/>
          <p:nvPr/>
        </p:nvSpPr>
        <p:spPr>
          <a:xfrm>
            <a:off x="1" y="1721643"/>
            <a:ext cx="2931458" cy="12636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rgbClr val="E7642A"/>
              </a:buClr>
              <a:buFont typeface="Wingdings 3" panose="05040102010807070707" pitchFamily="18" charset="2"/>
              <a:buChar char="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Clicking the arrow below the tabs on the left of the window will collapse the menu for more working space n screen.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067" y="857346"/>
            <a:ext cx="2163866" cy="3741341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FBD59F3B-3491-48BA-A342-701FCCC27A1F}"/>
              </a:ext>
            </a:extLst>
          </p:cNvPr>
          <p:cNvSpPr/>
          <p:nvPr/>
        </p:nvSpPr>
        <p:spPr>
          <a:xfrm rot="10800000">
            <a:off x="3378823" y="3389913"/>
            <a:ext cx="882650" cy="328358"/>
          </a:xfrm>
          <a:prstGeom prst="leftArrow">
            <a:avLst/>
          </a:prstGeom>
          <a:solidFill>
            <a:srgbClr val="E7642A"/>
          </a:solidFill>
          <a:ln>
            <a:solidFill>
              <a:srgbClr val="E764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0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331" y="857346"/>
            <a:ext cx="5347529" cy="39209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1D6C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Form Builder</a:t>
            </a:r>
          </a:p>
        </p:txBody>
      </p:sp>
      <p:sp>
        <p:nvSpPr>
          <p:cNvPr id="15" name="Rectangle: Rounded Corners 13">
            <a:extLst>
              <a:ext uri="{FF2B5EF4-FFF2-40B4-BE49-F238E27FC236}">
                <a16:creationId xmlns:a16="http://schemas.microsoft.com/office/drawing/2014/main" id="{1EF1CE35-D5A3-4FD4-820D-2878824CC881}"/>
              </a:ext>
            </a:extLst>
          </p:cNvPr>
          <p:cNvSpPr/>
          <p:nvPr/>
        </p:nvSpPr>
        <p:spPr>
          <a:xfrm>
            <a:off x="67790" y="857442"/>
            <a:ext cx="2812051" cy="132244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rgbClr val="E7642A"/>
              </a:buClr>
              <a:buFont typeface="Wingdings 3" panose="05040102010807070707" pitchFamily="18" charset="2"/>
              <a:buChar char="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When collapsed, clicking the arrow will reopen the full-size tabs.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CAA122F7-C178-4FEB-9A8D-E62B1FD26916}"/>
              </a:ext>
            </a:extLst>
          </p:cNvPr>
          <p:cNvSpPr/>
          <p:nvPr/>
        </p:nvSpPr>
        <p:spPr>
          <a:xfrm rot="10800000">
            <a:off x="2585681" y="2141683"/>
            <a:ext cx="882650" cy="328358"/>
          </a:xfrm>
          <a:prstGeom prst="leftArrow">
            <a:avLst/>
          </a:prstGeom>
          <a:solidFill>
            <a:srgbClr val="E7642A"/>
          </a:solidFill>
          <a:ln>
            <a:solidFill>
              <a:srgbClr val="E764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6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1D6C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Form Builder Top Menu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1516630" y="2031653"/>
            <a:ext cx="239018" cy="3686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69" y="1440860"/>
            <a:ext cx="8843461" cy="54796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  <a:stCxn id="7" idx="0"/>
          </p:cNvCxnSpPr>
          <p:nvPr/>
        </p:nvCxnSpPr>
        <p:spPr>
          <a:xfrm flipV="1">
            <a:off x="2028463" y="2031653"/>
            <a:ext cx="306575" cy="16509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stCxn id="9" idx="0"/>
          </p:cNvCxnSpPr>
          <p:nvPr/>
        </p:nvCxnSpPr>
        <p:spPr>
          <a:xfrm flipH="1" flipV="1">
            <a:off x="2886900" y="2031653"/>
            <a:ext cx="202112" cy="265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11" idx="0"/>
          </p:cNvCxnSpPr>
          <p:nvPr/>
        </p:nvCxnSpPr>
        <p:spPr>
          <a:xfrm flipH="1" flipV="1">
            <a:off x="3517554" y="1988820"/>
            <a:ext cx="1156559" cy="977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H="1" flipV="1">
            <a:off x="4047565" y="1905283"/>
            <a:ext cx="1687098" cy="7921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16" idx="0"/>
          </p:cNvCxnSpPr>
          <p:nvPr/>
        </p:nvCxnSpPr>
        <p:spPr>
          <a:xfrm flipH="1" flipV="1">
            <a:off x="7251477" y="2031655"/>
            <a:ext cx="811790" cy="2658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Rectangle: Rounded Corners 13">
            <a:extLst>
              <a:ext uri="{FF2B5EF4-FFF2-40B4-BE49-F238E27FC236}">
                <a16:creationId xmlns:a16="http://schemas.microsoft.com/office/drawing/2014/main" id="{1EF1CE35-D5A3-4FD4-820D-2878824CC881}"/>
              </a:ext>
            </a:extLst>
          </p:cNvPr>
          <p:cNvSpPr/>
          <p:nvPr/>
        </p:nvSpPr>
        <p:spPr>
          <a:xfrm>
            <a:off x="150269" y="2297533"/>
            <a:ext cx="1443270" cy="13379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Clicking the Add Row button will add a new Row to the Form.</a:t>
            </a:r>
          </a:p>
        </p:txBody>
      </p:sp>
      <p:sp>
        <p:nvSpPr>
          <p:cNvPr id="7" name="Rectangle: Rounded Corners 13">
            <a:extLst>
              <a:ext uri="{FF2B5EF4-FFF2-40B4-BE49-F238E27FC236}">
                <a16:creationId xmlns:a16="http://schemas.microsoft.com/office/drawing/2014/main" id="{1EF1CE35-D5A3-4FD4-820D-2878824CC881}"/>
              </a:ext>
            </a:extLst>
          </p:cNvPr>
          <p:cNvSpPr/>
          <p:nvPr/>
        </p:nvSpPr>
        <p:spPr>
          <a:xfrm>
            <a:off x="1306828" y="3682583"/>
            <a:ext cx="1443270" cy="13379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Clicking the Delete Row Button will prompt the user to select a Row to delete.</a:t>
            </a:r>
          </a:p>
        </p:txBody>
      </p:sp>
      <p:sp>
        <p:nvSpPr>
          <p:cNvPr id="9" name="Rectangle: Rounded Corners 13">
            <a:extLst>
              <a:ext uri="{FF2B5EF4-FFF2-40B4-BE49-F238E27FC236}">
                <a16:creationId xmlns:a16="http://schemas.microsoft.com/office/drawing/2014/main" id="{1EF1CE35-D5A3-4FD4-820D-2878824CC881}"/>
              </a:ext>
            </a:extLst>
          </p:cNvPr>
          <p:cNvSpPr/>
          <p:nvPr/>
        </p:nvSpPr>
        <p:spPr>
          <a:xfrm>
            <a:off x="2367377" y="2297533"/>
            <a:ext cx="1443270" cy="13379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Clicking the Move Row button will prompt the user to select a row to move to a new row position.</a:t>
            </a:r>
          </a:p>
        </p:txBody>
      </p:sp>
      <p:sp>
        <p:nvSpPr>
          <p:cNvPr id="11" name="Rectangle: Rounded Corners 13">
            <a:extLst>
              <a:ext uri="{FF2B5EF4-FFF2-40B4-BE49-F238E27FC236}">
                <a16:creationId xmlns:a16="http://schemas.microsoft.com/office/drawing/2014/main" id="{1EF1CE35-D5A3-4FD4-820D-2878824CC881}"/>
              </a:ext>
            </a:extLst>
          </p:cNvPr>
          <p:cNvSpPr/>
          <p:nvPr/>
        </p:nvSpPr>
        <p:spPr>
          <a:xfrm>
            <a:off x="3952478" y="2966524"/>
            <a:ext cx="1443270" cy="13379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Clicking the Duplicate Row button will duplicate the selected Row.</a:t>
            </a:r>
          </a:p>
        </p:txBody>
      </p:sp>
      <p:sp>
        <p:nvSpPr>
          <p:cNvPr id="13" name="Rectangle: Rounded Corners 13">
            <a:extLst>
              <a:ext uri="{FF2B5EF4-FFF2-40B4-BE49-F238E27FC236}">
                <a16:creationId xmlns:a16="http://schemas.microsoft.com/office/drawing/2014/main" id="{1EF1CE35-D5A3-4FD4-820D-2878824CC881}"/>
              </a:ext>
            </a:extLst>
          </p:cNvPr>
          <p:cNvSpPr/>
          <p:nvPr/>
        </p:nvSpPr>
        <p:spPr>
          <a:xfrm>
            <a:off x="5592887" y="2477672"/>
            <a:ext cx="1443270" cy="13379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The Quick Add button will allow the user to select from preconfigured rows.</a:t>
            </a:r>
          </a:p>
        </p:txBody>
      </p:sp>
      <p:sp>
        <p:nvSpPr>
          <p:cNvPr id="16" name="Rectangle: Rounded Corners 13">
            <a:extLst>
              <a:ext uri="{FF2B5EF4-FFF2-40B4-BE49-F238E27FC236}">
                <a16:creationId xmlns:a16="http://schemas.microsoft.com/office/drawing/2014/main" id="{1EF1CE35-D5A3-4FD4-820D-2878824CC881}"/>
              </a:ext>
            </a:extLst>
          </p:cNvPr>
          <p:cNvSpPr/>
          <p:nvPr/>
        </p:nvSpPr>
        <p:spPr>
          <a:xfrm>
            <a:off x="7251475" y="2297533"/>
            <a:ext cx="1623583" cy="27230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Clicking the Save button will save all current work in the Form. </a:t>
            </a:r>
          </a:p>
          <a:p>
            <a:pPr algn="ctr"/>
            <a:r>
              <a:rPr lang="en-US" sz="1100" b="1" dirty="0">
                <a:solidFill>
                  <a:srgbClr val="FFFFFF"/>
                </a:solidFill>
              </a:rPr>
              <a:t>Work in Form Builder does not save automatically.</a:t>
            </a:r>
          </a:p>
          <a:p>
            <a:pPr algn="ctr"/>
            <a:endParaRPr lang="en-US" sz="1100" b="1" dirty="0">
              <a:solidFill>
                <a:srgbClr val="FFFFFF"/>
              </a:solidFill>
            </a:endParaRPr>
          </a:p>
          <a:p>
            <a:pPr algn="ctr"/>
            <a:r>
              <a:rPr lang="en-US" sz="1100" b="1" dirty="0">
                <a:solidFill>
                  <a:srgbClr val="FFFFFF"/>
                </a:solidFill>
              </a:rPr>
              <a:t>Recommended you save every time you’re done with the current row you’re designing.</a:t>
            </a:r>
          </a:p>
        </p:txBody>
      </p:sp>
    </p:spTree>
    <p:extLst>
      <p:ext uri="{BB962C8B-B14F-4D97-AF65-F5344CB8AC3E}">
        <p14:creationId xmlns:p14="http://schemas.microsoft.com/office/powerpoint/2010/main" val="243792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1D6C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Form Builder Bottom Menu</a:t>
            </a:r>
          </a:p>
        </p:txBody>
      </p:sp>
      <p:cxnSp>
        <p:nvCxnSpPr>
          <p:cNvPr id="6" name="Straight Arrow Connector 5"/>
          <p:cNvCxnSpPr>
            <a:cxnSpLocks/>
            <a:stCxn id="15" idx="0"/>
          </p:cNvCxnSpPr>
          <p:nvPr/>
        </p:nvCxnSpPr>
        <p:spPr>
          <a:xfrm flipV="1">
            <a:off x="838294" y="1852273"/>
            <a:ext cx="136618" cy="466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7" idx="0"/>
          </p:cNvCxnSpPr>
          <p:nvPr/>
        </p:nvCxnSpPr>
        <p:spPr>
          <a:xfrm flipH="1" flipV="1">
            <a:off x="2138300" y="1825297"/>
            <a:ext cx="345403" cy="1071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  <a:stCxn id="9" idx="0"/>
          </p:cNvCxnSpPr>
          <p:nvPr/>
        </p:nvCxnSpPr>
        <p:spPr>
          <a:xfrm flipH="1" flipV="1">
            <a:off x="2943332" y="1852275"/>
            <a:ext cx="1185780" cy="466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11" idx="0"/>
          </p:cNvCxnSpPr>
          <p:nvPr/>
        </p:nvCxnSpPr>
        <p:spPr>
          <a:xfrm flipH="1" flipV="1">
            <a:off x="4188759" y="1852273"/>
            <a:ext cx="1565680" cy="10440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16" idx="0"/>
          </p:cNvCxnSpPr>
          <p:nvPr/>
        </p:nvCxnSpPr>
        <p:spPr>
          <a:xfrm flipH="1" flipV="1">
            <a:off x="6217814" y="1829194"/>
            <a:ext cx="1182034" cy="580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8" y="1498961"/>
            <a:ext cx="8657143" cy="314286"/>
          </a:xfrm>
          <a:prstGeom prst="rect">
            <a:avLst/>
          </a:prstGeom>
        </p:spPr>
      </p:pic>
      <p:sp>
        <p:nvSpPr>
          <p:cNvPr id="15" name="Rectangle: Rounded Corners 13">
            <a:extLst>
              <a:ext uri="{FF2B5EF4-FFF2-40B4-BE49-F238E27FC236}">
                <a16:creationId xmlns:a16="http://schemas.microsoft.com/office/drawing/2014/main" id="{1EF1CE35-D5A3-4FD4-820D-2878824CC881}"/>
              </a:ext>
            </a:extLst>
          </p:cNvPr>
          <p:cNvSpPr/>
          <p:nvPr/>
        </p:nvSpPr>
        <p:spPr>
          <a:xfrm>
            <a:off x="116659" y="2318355"/>
            <a:ext cx="1443270" cy="217968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Clicking the Grid </a:t>
            </a:r>
            <a:r>
              <a:rPr lang="en-US" sz="1100" b="1" dirty="0" err="1">
                <a:solidFill>
                  <a:srgbClr val="FFFFFF"/>
                </a:solidFill>
              </a:rPr>
              <a:t>Nav</a:t>
            </a:r>
            <a:r>
              <a:rPr lang="en-US" sz="1100" b="1" dirty="0">
                <a:solidFill>
                  <a:srgbClr val="FFFFFF"/>
                </a:solidFill>
              </a:rPr>
              <a:t> button will open the Grid </a:t>
            </a:r>
            <a:r>
              <a:rPr lang="en-US" sz="1100" b="1" dirty="0" err="1">
                <a:solidFill>
                  <a:srgbClr val="FFFFFF"/>
                </a:solidFill>
              </a:rPr>
              <a:t>Navgation</a:t>
            </a:r>
            <a:r>
              <a:rPr lang="en-US" sz="1100" b="1" dirty="0">
                <a:solidFill>
                  <a:srgbClr val="FFFFFF"/>
                </a:solidFill>
              </a:rPr>
              <a:t> Panel.  This allows a user to easily select rows, columns, elements, and access items hidden by data-binds.</a:t>
            </a:r>
          </a:p>
        </p:txBody>
      </p:sp>
      <p:sp>
        <p:nvSpPr>
          <p:cNvPr id="7" name="Rectangle: Rounded Corners 13">
            <a:extLst>
              <a:ext uri="{FF2B5EF4-FFF2-40B4-BE49-F238E27FC236}">
                <a16:creationId xmlns:a16="http://schemas.microsoft.com/office/drawing/2014/main" id="{1EF1CE35-D5A3-4FD4-820D-2878824CC881}"/>
              </a:ext>
            </a:extLst>
          </p:cNvPr>
          <p:cNvSpPr/>
          <p:nvPr/>
        </p:nvSpPr>
        <p:spPr>
          <a:xfrm>
            <a:off x="1762068" y="2896320"/>
            <a:ext cx="1443270" cy="189824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Clicking the </a:t>
            </a:r>
            <a:r>
              <a:rPr lang="en-US" sz="1100" b="1" dirty="0" err="1">
                <a:solidFill>
                  <a:srgbClr val="FFFFFF"/>
                </a:solidFill>
              </a:rPr>
              <a:t>ColorSaver</a:t>
            </a:r>
            <a:r>
              <a:rPr lang="en-US" sz="1100" b="1" dirty="0">
                <a:solidFill>
                  <a:srgbClr val="FFFFFF"/>
                </a:solidFill>
              </a:rPr>
              <a:t> button will open the </a:t>
            </a:r>
            <a:r>
              <a:rPr lang="en-US" sz="1100" b="1" dirty="0" err="1">
                <a:solidFill>
                  <a:srgbClr val="FFFFFF"/>
                </a:solidFill>
              </a:rPr>
              <a:t>ColorSaver</a:t>
            </a:r>
            <a:r>
              <a:rPr lang="en-US" sz="1100" b="1" dirty="0">
                <a:solidFill>
                  <a:srgbClr val="FFFFFF"/>
                </a:solidFill>
              </a:rPr>
              <a:t> Panel.  This gives the user access to frequently used colors.</a:t>
            </a:r>
          </a:p>
        </p:txBody>
      </p:sp>
      <p:sp>
        <p:nvSpPr>
          <p:cNvPr id="9" name="Rectangle: Rounded Corners 13">
            <a:extLst>
              <a:ext uri="{FF2B5EF4-FFF2-40B4-BE49-F238E27FC236}">
                <a16:creationId xmlns:a16="http://schemas.microsoft.com/office/drawing/2014/main" id="{1EF1CE35-D5A3-4FD4-820D-2878824CC881}"/>
              </a:ext>
            </a:extLst>
          </p:cNvPr>
          <p:cNvSpPr/>
          <p:nvPr/>
        </p:nvSpPr>
        <p:spPr>
          <a:xfrm>
            <a:off x="3407477" y="2318355"/>
            <a:ext cx="1443270" cy="189824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Clicking the Form Options button will open the Form Options panel.  This provides access to add code to the Body and Header tags of the Form.</a:t>
            </a:r>
          </a:p>
        </p:txBody>
      </p:sp>
      <p:sp>
        <p:nvSpPr>
          <p:cNvPr id="11" name="Rectangle: Rounded Corners 13">
            <a:extLst>
              <a:ext uri="{FF2B5EF4-FFF2-40B4-BE49-F238E27FC236}">
                <a16:creationId xmlns:a16="http://schemas.microsoft.com/office/drawing/2014/main" id="{1EF1CE35-D5A3-4FD4-820D-2878824CC881}"/>
              </a:ext>
            </a:extLst>
          </p:cNvPr>
          <p:cNvSpPr/>
          <p:nvPr/>
        </p:nvSpPr>
        <p:spPr>
          <a:xfrm>
            <a:off x="5032804" y="2896320"/>
            <a:ext cx="1443270" cy="189824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Clicking the Help button will open the Help tool which provides tutorial information for Form Builder.</a:t>
            </a:r>
          </a:p>
        </p:txBody>
      </p:sp>
      <p:sp>
        <p:nvSpPr>
          <p:cNvPr id="16" name="Rectangle: Rounded Corners 13">
            <a:extLst>
              <a:ext uri="{FF2B5EF4-FFF2-40B4-BE49-F238E27FC236}">
                <a16:creationId xmlns:a16="http://schemas.microsoft.com/office/drawing/2014/main" id="{1EF1CE35-D5A3-4FD4-820D-2878824CC881}"/>
              </a:ext>
            </a:extLst>
          </p:cNvPr>
          <p:cNvSpPr/>
          <p:nvPr/>
        </p:nvSpPr>
        <p:spPr>
          <a:xfrm>
            <a:off x="6678213" y="2410094"/>
            <a:ext cx="1443270" cy="189824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FFFFFF"/>
                </a:solidFill>
              </a:rPr>
              <a:t>The Form Builder version is shown in this panel.</a:t>
            </a:r>
          </a:p>
        </p:txBody>
      </p:sp>
    </p:spTree>
    <p:extLst>
      <p:ext uri="{BB962C8B-B14F-4D97-AF65-F5344CB8AC3E}">
        <p14:creationId xmlns:p14="http://schemas.microsoft.com/office/powerpoint/2010/main" val="419158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1D6C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Form Builder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362243" y="1076175"/>
            <a:ext cx="8419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Forms are comprised of 3 nested components:</a:t>
            </a:r>
          </a:p>
          <a:p>
            <a:pPr marL="1092200" lvl="1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Rows</a:t>
            </a:r>
          </a:p>
          <a:p>
            <a:pPr marL="1092200" lvl="1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Columns</a:t>
            </a:r>
          </a:p>
          <a:p>
            <a:pPr marL="1092200" lvl="1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Elements</a:t>
            </a:r>
          </a:p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Rows and Columns define positioning on Forms</a:t>
            </a:r>
          </a:p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Elements contain data used or displayed on Forms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88E39B-09A8-4A67-8F5D-44909D5F6315}"/>
              </a:ext>
            </a:extLst>
          </p:cNvPr>
          <p:cNvSpPr/>
          <p:nvPr/>
        </p:nvSpPr>
        <p:spPr>
          <a:xfrm>
            <a:off x="1706492" y="3015167"/>
            <a:ext cx="5731016" cy="1752470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22EFA-5168-4CA5-8821-D82E04FD677F}"/>
              </a:ext>
            </a:extLst>
          </p:cNvPr>
          <p:cNvSpPr/>
          <p:nvPr/>
        </p:nvSpPr>
        <p:spPr>
          <a:xfrm>
            <a:off x="1991877" y="3126401"/>
            <a:ext cx="5160245" cy="105537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ADECA-9D3C-4C31-A32A-F4499357257D}"/>
              </a:ext>
            </a:extLst>
          </p:cNvPr>
          <p:cNvSpPr txBox="1"/>
          <p:nvPr/>
        </p:nvSpPr>
        <p:spPr>
          <a:xfrm>
            <a:off x="1789699" y="3087345"/>
            <a:ext cx="7309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Row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4BE3DA-D42F-4569-A28E-7218F5908E24}"/>
              </a:ext>
            </a:extLst>
          </p:cNvPr>
          <p:cNvSpPr/>
          <p:nvPr/>
        </p:nvSpPr>
        <p:spPr>
          <a:xfrm>
            <a:off x="2249598" y="3309861"/>
            <a:ext cx="1414225" cy="67389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882611-DD7A-46C3-816C-2B95A08D1ED3}"/>
              </a:ext>
            </a:extLst>
          </p:cNvPr>
          <p:cNvSpPr/>
          <p:nvPr/>
        </p:nvSpPr>
        <p:spPr>
          <a:xfrm>
            <a:off x="3864886" y="3309861"/>
            <a:ext cx="1414225" cy="67389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7EC332-654F-45EF-A00D-AC8F2DB0D013}"/>
              </a:ext>
            </a:extLst>
          </p:cNvPr>
          <p:cNvSpPr/>
          <p:nvPr/>
        </p:nvSpPr>
        <p:spPr>
          <a:xfrm>
            <a:off x="5480177" y="3309861"/>
            <a:ext cx="1414225" cy="673894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101A2-6BDA-4858-8BF8-7B2B6FA1B13E}"/>
              </a:ext>
            </a:extLst>
          </p:cNvPr>
          <p:cNvSpPr txBox="1"/>
          <p:nvPr/>
        </p:nvSpPr>
        <p:spPr>
          <a:xfrm>
            <a:off x="2155168" y="3277162"/>
            <a:ext cx="7309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Column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5B2C92-87DA-4317-91D9-E9F508C3DBE3}"/>
              </a:ext>
            </a:extLst>
          </p:cNvPr>
          <p:cNvSpPr/>
          <p:nvPr/>
        </p:nvSpPr>
        <p:spPr>
          <a:xfrm>
            <a:off x="2402068" y="3514177"/>
            <a:ext cx="1152620" cy="277992"/>
          </a:xfrm>
          <a:prstGeom prst="rect">
            <a:avLst/>
          </a:prstGeom>
          <a:solidFill>
            <a:srgbClr val="FF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321DA4-F9B1-41F0-AD53-68313B2B58EC}"/>
              </a:ext>
            </a:extLst>
          </p:cNvPr>
          <p:cNvSpPr/>
          <p:nvPr/>
        </p:nvSpPr>
        <p:spPr>
          <a:xfrm>
            <a:off x="4017356" y="3514177"/>
            <a:ext cx="1152620" cy="277992"/>
          </a:xfrm>
          <a:prstGeom prst="rect">
            <a:avLst/>
          </a:prstGeom>
          <a:solidFill>
            <a:srgbClr val="FF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739CAC-65C4-44F2-A6F2-F1F50D01EA9F}"/>
              </a:ext>
            </a:extLst>
          </p:cNvPr>
          <p:cNvSpPr/>
          <p:nvPr/>
        </p:nvSpPr>
        <p:spPr>
          <a:xfrm>
            <a:off x="5632647" y="3514177"/>
            <a:ext cx="1152620" cy="277992"/>
          </a:xfrm>
          <a:prstGeom prst="rect">
            <a:avLst/>
          </a:prstGeom>
          <a:solidFill>
            <a:srgbClr val="FF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0F6DE6-5882-4745-A210-3AB4E6D7C2B1}"/>
              </a:ext>
            </a:extLst>
          </p:cNvPr>
          <p:cNvSpPr txBox="1"/>
          <p:nvPr/>
        </p:nvSpPr>
        <p:spPr>
          <a:xfrm>
            <a:off x="2307638" y="3492851"/>
            <a:ext cx="7309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Element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72EED2-968E-4636-B2BF-615365BD27AF}"/>
              </a:ext>
            </a:extLst>
          </p:cNvPr>
          <p:cNvSpPr/>
          <p:nvPr/>
        </p:nvSpPr>
        <p:spPr>
          <a:xfrm>
            <a:off x="1984708" y="4293012"/>
            <a:ext cx="5160245" cy="366351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709A12-090E-4940-BAED-9F7D1E54F0A0}"/>
              </a:ext>
            </a:extLst>
          </p:cNvPr>
          <p:cNvSpPr/>
          <p:nvPr/>
        </p:nvSpPr>
        <p:spPr>
          <a:xfrm>
            <a:off x="2249599" y="4357744"/>
            <a:ext cx="3029512" cy="233927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FA8680-9A70-44E4-A4BD-424A461F5875}"/>
              </a:ext>
            </a:extLst>
          </p:cNvPr>
          <p:cNvSpPr/>
          <p:nvPr/>
        </p:nvSpPr>
        <p:spPr>
          <a:xfrm>
            <a:off x="5480178" y="4357744"/>
            <a:ext cx="1414225" cy="233927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17057A-503A-4E9C-BF6A-D32ED7687C57}"/>
              </a:ext>
            </a:extLst>
          </p:cNvPr>
          <p:cNvSpPr/>
          <p:nvPr/>
        </p:nvSpPr>
        <p:spPr>
          <a:xfrm>
            <a:off x="2394898" y="4426458"/>
            <a:ext cx="2775078" cy="96499"/>
          </a:xfrm>
          <a:prstGeom prst="rect">
            <a:avLst/>
          </a:prstGeom>
          <a:solidFill>
            <a:srgbClr val="FF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CCC2C3-BA73-422A-8325-013A1C3CCF58}"/>
              </a:ext>
            </a:extLst>
          </p:cNvPr>
          <p:cNvSpPr/>
          <p:nvPr/>
        </p:nvSpPr>
        <p:spPr>
          <a:xfrm>
            <a:off x="5625478" y="4426458"/>
            <a:ext cx="1152620" cy="96499"/>
          </a:xfrm>
          <a:prstGeom prst="rect">
            <a:avLst/>
          </a:prstGeom>
          <a:solidFill>
            <a:srgbClr val="FF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25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A9E21D5-4BA1-4994-A471-E79A3049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3" y="1728633"/>
            <a:ext cx="4559575" cy="16862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1D6C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Quick Rows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31D87B-1573-4202-9248-DC97A1EE866D}"/>
              </a:ext>
            </a:extLst>
          </p:cNvPr>
          <p:cNvCxnSpPr>
            <a:cxnSpLocks/>
          </p:cNvCxnSpPr>
          <p:nvPr/>
        </p:nvCxnSpPr>
        <p:spPr>
          <a:xfrm flipH="1">
            <a:off x="2848036" y="1367837"/>
            <a:ext cx="1916163" cy="490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44AE6B-FB9B-4671-8C9F-52EE341B4802}"/>
              </a:ext>
            </a:extLst>
          </p:cNvPr>
          <p:cNvSpPr txBox="1"/>
          <p:nvPr/>
        </p:nvSpPr>
        <p:spPr>
          <a:xfrm>
            <a:off x="4571999" y="1076175"/>
            <a:ext cx="43215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Pre-formatted and reusable rows</a:t>
            </a:r>
          </a:p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Form/Input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B595E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Accept data from users</a:t>
            </a:r>
          </a:p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Text/Content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B595E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Static text and images</a:t>
            </a:r>
          </a:p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Saved Sections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B595E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User created rows</a:t>
            </a:r>
          </a:p>
        </p:txBody>
      </p:sp>
    </p:spTree>
    <p:extLst>
      <p:ext uri="{BB962C8B-B14F-4D97-AF65-F5344CB8AC3E}">
        <p14:creationId xmlns:p14="http://schemas.microsoft.com/office/powerpoint/2010/main" val="28248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83516"/>
            <a:ext cx="91440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Understanding Rows, Columns, &amp; Elements</a:t>
            </a:r>
          </a:p>
        </p:txBody>
      </p:sp>
    </p:spTree>
    <p:extLst>
      <p:ext uri="{BB962C8B-B14F-4D97-AF65-F5344CB8AC3E}">
        <p14:creationId xmlns:p14="http://schemas.microsoft.com/office/powerpoint/2010/main" val="400106469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1D6C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Rows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362243" y="1076175"/>
            <a:ext cx="841951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Rows define vertical position on a Form</a:t>
            </a:r>
          </a:p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Rows can contain up to 12 Columns</a:t>
            </a:r>
          </a:p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Rows can be moved up or down on a Form</a:t>
            </a:r>
          </a:p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Rows can be set to be dynamic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Allows user to add or subtract duplicate Columns in a single Row</a:t>
            </a:r>
          </a:p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HTML properties, CSS styles, and JS classes can be added to Rows</a:t>
            </a:r>
          </a:p>
        </p:txBody>
      </p:sp>
    </p:spTree>
    <p:extLst>
      <p:ext uri="{BB962C8B-B14F-4D97-AF65-F5344CB8AC3E}">
        <p14:creationId xmlns:p14="http://schemas.microsoft.com/office/powerpoint/2010/main" val="248350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1.jpg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 descr="Color-Line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499728"/>
            <a:ext cx="5486400" cy="347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34064" y="4829789"/>
            <a:ext cx="7760128" cy="20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This presentation is CONFIDENTIAL and property of Softdocs, Inc. It is to be used only for the purpose intended. Any unauthorized use is strictly prohibited. © 201</a:t>
            </a:r>
            <a:r>
              <a:rPr lang="en-US" sz="751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7 </a:t>
            </a:r>
            <a:r>
              <a:rPr lang="en-US" sz="75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Softdocs, Inc.</a:t>
            </a:r>
          </a:p>
        </p:txBody>
      </p:sp>
      <p:pic>
        <p:nvPicPr>
          <p:cNvPr id="10" name="Picture 9" descr="Softdocs-Logo-WHITE.pn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61" t="16283" r="6761" b="16283"/>
          <a:stretch/>
        </p:blipFill>
        <p:spPr>
          <a:xfrm>
            <a:off x="35665" y="4381500"/>
            <a:ext cx="1615336" cy="720482"/>
          </a:xfrm>
          <a:prstGeom prst="rect">
            <a:avLst/>
          </a:prstGeom>
        </p:spPr>
      </p:pic>
      <p:pic>
        <p:nvPicPr>
          <p:cNvPr id="11" name="Picture 10" descr="Etrieve-by-Softdocs-lofo-WHITE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3215" y="1069634"/>
            <a:ext cx="2823152" cy="12421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3181" y="2597985"/>
            <a:ext cx="8921011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Forms Builder Training</a:t>
            </a:r>
            <a:endParaRPr lang="en-US" sz="2800" dirty="0">
              <a:solidFill>
                <a:schemeClr val="bg1"/>
              </a:solidFill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16075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1D6C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Rows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362244" y="1076175"/>
            <a:ext cx="3435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Rows are accessed by clicking on the row number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69DFEC-69A7-4DCC-AC3D-A2CEFEB3E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366" y="1176489"/>
            <a:ext cx="5108651" cy="295942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32722E-F194-4477-A0C4-3C13E3F7BB20}"/>
              </a:ext>
            </a:extLst>
          </p:cNvPr>
          <p:cNvCxnSpPr>
            <a:cxnSpLocks/>
          </p:cNvCxnSpPr>
          <p:nvPr/>
        </p:nvCxnSpPr>
        <p:spPr>
          <a:xfrm>
            <a:off x="2655837" y="2061768"/>
            <a:ext cx="1287149" cy="9027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22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Columns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362243" y="1076175"/>
            <a:ext cx="84195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Columns define the vertical and horizontal position of Elements in a Row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Columns can contain up to 12 Elements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Columns can be moved within a Row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Columns cannot be moved from one Row to another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HTML properties, CSS styles, and classes can be added to Columns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Adjust Column widths, not Element widths</a:t>
            </a:r>
          </a:p>
        </p:txBody>
      </p:sp>
    </p:spTree>
    <p:extLst>
      <p:ext uri="{BB962C8B-B14F-4D97-AF65-F5344CB8AC3E}">
        <p14:creationId xmlns:p14="http://schemas.microsoft.com/office/powerpoint/2010/main" val="272082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D92923-4FE3-4F2B-81ED-D61D67BB3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366" y="1176489"/>
            <a:ext cx="5153479" cy="29594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1D6C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Columns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362244" y="1076175"/>
            <a:ext cx="34351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Columns are accessed by clicking on the column in the row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32722E-F194-4477-A0C4-3C13E3F7BB20}"/>
              </a:ext>
            </a:extLst>
          </p:cNvPr>
          <p:cNvCxnSpPr>
            <a:cxnSpLocks/>
          </p:cNvCxnSpPr>
          <p:nvPr/>
        </p:nvCxnSpPr>
        <p:spPr>
          <a:xfrm>
            <a:off x="3634303" y="2329682"/>
            <a:ext cx="1805503" cy="698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11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D92923-4FE3-4F2B-81ED-D61D67BB3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366" y="1176489"/>
            <a:ext cx="5153479" cy="29594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1D6C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Columns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362244" y="1076175"/>
            <a:ext cx="3435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Adjust widths from the column level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32722E-F194-4477-A0C4-3C13E3F7BB20}"/>
              </a:ext>
            </a:extLst>
          </p:cNvPr>
          <p:cNvCxnSpPr>
            <a:cxnSpLocks/>
          </p:cNvCxnSpPr>
          <p:nvPr/>
        </p:nvCxnSpPr>
        <p:spPr>
          <a:xfrm>
            <a:off x="3541117" y="1677371"/>
            <a:ext cx="4210898" cy="617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18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1D6C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Elements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362243" y="1076175"/>
            <a:ext cx="84195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Display or accept information on a Form</a:t>
            </a:r>
          </a:p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Elements can be moved within a Column</a:t>
            </a:r>
          </a:p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Elements cannot be moved from one Column to another</a:t>
            </a:r>
          </a:p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HTML properties, CSS styles, </a:t>
            </a:r>
            <a:r>
              <a:rPr lang="en-US" sz="280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and classes </a:t>
            </a:r>
            <a:r>
              <a:rPr lang="en-US" sz="28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can be added to Elements</a:t>
            </a:r>
          </a:p>
        </p:txBody>
      </p:sp>
    </p:spTree>
    <p:extLst>
      <p:ext uri="{BB962C8B-B14F-4D97-AF65-F5344CB8AC3E}">
        <p14:creationId xmlns:p14="http://schemas.microsoft.com/office/powerpoint/2010/main" val="356799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1D6C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Elements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362243" y="1076175"/>
            <a:ext cx="42097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Can display static information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Images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Text</a:t>
            </a:r>
          </a:p>
          <a:p>
            <a:pPr marL="1435100" lvl="2" indent="-342900">
              <a:buClr>
                <a:srgbClr val="E7642A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Headings</a:t>
            </a:r>
          </a:p>
          <a:p>
            <a:pPr marL="1435100" lvl="2" indent="-342900">
              <a:buClr>
                <a:srgbClr val="E7642A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Paragraphs</a:t>
            </a:r>
          </a:p>
          <a:p>
            <a:pPr marL="1435100" lvl="2" indent="-342900">
              <a:buClr>
                <a:srgbClr val="E7642A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Lists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Separating Lines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70C89-BE99-4EE7-9D6C-BD5BE2FE58D3}"/>
              </a:ext>
            </a:extLst>
          </p:cNvPr>
          <p:cNvSpPr txBox="1"/>
          <p:nvPr/>
        </p:nvSpPr>
        <p:spPr>
          <a:xfrm>
            <a:off x="4571999" y="1076175"/>
            <a:ext cx="42097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Can display dynamic information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User Information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JavaScript function results</a:t>
            </a:r>
          </a:p>
          <a:p>
            <a:pPr marL="1435100" lvl="2" indent="-342900">
              <a:buClr>
                <a:srgbClr val="E7642A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Date ranges using the current date</a:t>
            </a:r>
          </a:p>
          <a:p>
            <a:pPr marL="1435100" lvl="2" indent="-342900">
              <a:buClr>
                <a:srgbClr val="E7642A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Numeric Calculations</a:t>
            </a:r>
          </a:p>
          <a:p>
            <a:pPr marL="1435100" lvl="2" indent="-342900">
              <a:buClr>
                <a:srgbClr val="E7642A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Values based on other inputs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Information from integrated databases</a:t>
            </a:r>
          </a:p>
        </p:txBody>
      </p:sp>
    </p:spTree>
    <p:extLst>
      <p:ext uri="{BB962C8B-B14F-4D97-AF65-F5344CB8AC3E}">
        <p14:creationId xmlns:p14="http://schemas.microsoft.com/office/powerpoint/2010/main" val="416797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9C37E5-609B-435E-ADBC-7EE8F61DA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365" y="1176489"/>
            <a:ext cx="5153480" cy="30196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1D6C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Elements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362244" y="1076175"/>
            <a:ext cx="34351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4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Elements are accessed by clicking on the field or text in the column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32722E-F194-4477-A0C4-3C13E3F7BB20}"/>
              </a:ext>
            </a:extLst>
          </p:cNvPr>
          <p:cNvCxnSpPr>
            <a:cxnSpLocks/>
          </p:cNvCxnSpPr>
          <p:nvPr/>
        </p:nvCxnSpPr>
        <p:spPr>
          <a:xfrm>
            <a:off x="3634303" y="2329682"/>
            <a:ext cx="1665722" cy="926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83516"/>
            <a:ext cx="9144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Form Builder Navigation</a:t>
            </a:r>
          </a:p>
        </p:txBody>
      </p:sp>
    </p:spTree>
    <p:extLst>
      <p:ext uri="{BB962C8B-B14F-4D97-AF65-F5344CB8AC3E}">
        <p14:creationId xmlns:p14="http://schemas.microsoft.com/office/powerpoint/2010/main" val="192209451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Navigating the Form Builder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362244" y="1076175"/>
            <a:ext cx="34351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1 Click to edit Row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09692"/>
              </a:solidFill>
              <a:effectLst/>
              <a:uLnTx/>
              <a:uFillTx/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2 Clicks to edit Column Width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endParaRPr lang="en-US" sz="2400" dirty="0">
              <a:solidFill>
                <a:srgbClr val="209692"/>
              </a:solidFill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lang="en-US" sz="24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3 Clicks to edit Column Element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E70A30-8AB1-44B4-94DF-82BC6B31D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822069"/>
            <a:ext cx="3891646" cy="12476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189B3A-5CB6-4150-BB74-40E08FD7D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075" y="2168613"/>
            <a:ext cx="3890570" cy="12292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5EAC5B-5609-4C86-B080-66E7F364E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3496750"/>
            <a:ext cx="3890570" cy="12310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4BD33A-4054-47A1-A9EA-7335AE99FDE3}"/>
              </a:ext>
            </a:extLst>
          </p:cNvPr>
          <p:cNvSpPr txBox="1"/>
          <p:nvPr/>
        </p:nvSpPr>
        <p:spPr>
          <a:xfrm>
            <a:off x="4041997" y="1261245"/>
            <a:ext cx="43681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73FFA5-8BD6-422B-BAAC-539F00906434}"/>
              </a:ext>
            </a:extLst>
          </p:cNvPr>
          <p:cNvSpPr txBox="1"/>
          <p:nvPr/>
        </p:nvSpPr>
        <p:spPr>
          <a:xfrm>
            <a:off x="4036173" y="2598585"/>
            <a:ext cx="43681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00FB50-B773-4B5A-BA02-4E81156F7515}"/>
              </a:ext>
            </a:extLst>
          </p:cNvPr>
          <p:cNvSpPr txBox="1"/>
          <p:nvPr/>
        </p:nvSpPr>
        <p:spPr>
          <a:xfrm>
            <a:off x="4036173" y="3927615"/>
            <a:ext cx="43681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302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1D7B60-6BFA-433E-B98A-E7F2C8B34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2167720"/>
            <a:ext cx="3890570" cy="12329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189B3A-5CB6-4150-BB74-40E08FD7D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817796"/>
            <a:ext cx="3890570" cy="12292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Editing Column Widths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362244" y="1076175"/>
            <a:ext cx="34351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Columns will “wrap” down if there is not enough space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Adjust column widths before editing column elements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lang="en-US" sz="24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Click Update to apply changes!!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45F4C-6BFB-406F-8038-31703F27E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3521277"/>
            <a:ext cx="3895700" cy="1229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55639B-BCF2-4173-BBDE-3B47EB7CE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510" y="4135915"/>
            <a:ext cx="2071454" cy="6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2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606" y="128945"/>
            <a:ext cx="8350785" cy="1107996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Agenda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2F5CED60-2B59-4E5D-9766-E221D03C71B3}"/>
              </a:ext>
            </a:extLst>
          </p:cNvPr>
          <p:cNvSpPr txBox="1"/>
          <p:nvPr/>
        </p:nvSpPr>
        <p:spPr>
          <a:xfrm>
            <a:off x="420720" y="1236942"/>
            <a:ext cx="8302556" cy="334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0" tIns="0" rIns="0" bIns="0" numCol="1" spcCol="0" rtlCol="0" anchor="t" anchorCtr="0" forceAA="0" compatLnSpc="1">
            <a:prstTxWarp prst="textNoShape">
              <a:avLst/>
            </a:prstTxWarp>
            <a:noAutofit/>
          </a:bodyPr>
          <a:lstStyle/>
          <a:p>
            <a:pPr marL="1092200" lvl="1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Form Administration</a:t>
            </a:r>
          </a:p>
          <a:p>
            <a:pPr marL="154940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Accessing the Form Builder</a:t>
            </a:r>
          </a:p>
          <a:p>
            <a:pPr marL="1092200" lvl="1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8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Form Builder</a:t>
            </a:r>
          </a:p>
          <a:p>
            <a:pPr marL="154940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Rows</a:t>
            </a:r>
          </a:p>
          <a:p>
            <a:pPr marL="154940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Columns</a:t>
            </a:r>
          </a:p>
          <a:p>
            <a:pPr marL="154940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Elements</a:t>
            </a:r>
          </a:p>
          <a:p>
            <a:pPr marL="154940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Additional Functions</a:t>
            </a:r>
          </a:p>
          <a:p>
            <a:pPr marL="154940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Do’s and Don’ts</a:t>
            </a:r>
          </a:p>
          <a:p>
            <a:pPr marL="1549400" lvl="2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</a:pPr>
            <a:r>
              <a:rPr lang="en-US" sz="20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413981421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B5A2D2-A2AD-40D3-B266-D16108A76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222" y="1805869"/>
            <a:ext cx="5013127" cy="1587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Saving Your 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362244" y="1076175"/>
            <a:ext cx="34351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Save your progress once you’re done editing the row you’re on.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lang="en-US" sz="24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Save will replace all form files except for viewmodel.js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B1F066-EBD3-48D6-98CF-EEEFBF3657CE}"/>
              </a:ext>
            </a:extLst>
          </p:cNvPr>
          <p:cNvSpPr/>
          <p:nvPr/>
        </p:nvSpPr>
        <p:spPr>
          <a:xfrm>
            <a:off x="7747000" y="1805869"/>
            <a:ext cx="400050" cy="264231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1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83516"/>
            <a:ext cx="9144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Editing Elements</a:t>
            </a:r>
          </a:p>
        </p:txBody>
      </p:sp>
    </p:spTree>
    <p:extLst>
      <p:ext uri="{BB962C8B-B14F-4D97-AF65-F5344CB8AC3E}">
        <p14:creationId xmlns:p14="http://schemas.microsoft.com/office/powerpoint/2010/main" val="127939935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Editing Text Elements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5295900" y="1271042"/>
            <a:ext cx="366640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Always update Element ID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B595E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Unique + no special characters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Element Name same as Element ID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Update Input Label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5B595E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Visible on the form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B595E"/>
              </a:solidFill>
              <a:effectLst/>
              <a:uLnTx/>
              <a:uFillTx/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Required?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5B595E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On Origination or when visible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UPDATE!!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41BD7-6728-4CED-956C-294D37296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97" y="1370192"/>
            <a:ext cx="5065568" cy="29718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0EAE00-E7F1-4151-8E0C-6B927C80E2F8}"/>
              </a:ext>
            </a:extLst>
          </p:cNvPr>
          <p:cNvSpPr/>
          <p:nvPr/>
        </p:nvSpPr>
        <p:spPr>
          <a:xfrm>
            <a:off x="4044950" y="2527300"/>
            <a:ext cx="1181100" cy="41910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D55667A-B466-4674-AEAC-37B6AF091E7C}"/>
              </a:ext>
            </a:extLst>
          </p:cNvPr>
          <p:cNvSpPr/>
          <p:nvPr/>
        </p:nvSpPr>
        <p:spPr>
          <a:xfrm>
            <a:off x="4629150" y="3384550"/>
            <a:ext cx="596900" cy="48260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0531F6-1804-4D5A-AC4A-279E9F55D05D}"/>
              </a:ext>
            </a:extLst>
          </p:cNvPr>
          <p:cNvSpPr/>
          <p:nvPr/>
        </p:nvSpPr>
        <p:spPr>
          <a:xfrm>
            <a:off x="4298950" y="3930650"/>
            <a:ext cx="679450" cy="37465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9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BEA1D2-D20D-4655-901C-0AA76F7C6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97" y="1370192"/>
            <a:ext cx="5067950" cy="2971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Editing Drop-Down Elements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5295900" y="1271042"/>
            <a:ext cx="366640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Update Element ID + Element Name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Update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DropDown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 Label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Required?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Option Values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5B595E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First option blank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5B595E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List options in alpha order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5B595E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Place “Other” at bottom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UPDATE!!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0EAE00-E7F1-4151-8E0C-6B927C80E2F8}"/>
              </a:ext>
            </a:extLst>
          </p:cNvPr>
          <p:cNvSpPr/>
          <p:nvPr/>
        </p:nvSpPr>
        <p:spPr>
          <a:xfrm>
            <a:off x="4044950" y="2527300"/>
            <a:ext cx="1181100" cy="41910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D55667A-B466-4674-AEAC-37B6AF091E7C}"/>
              </a:ext>
            </a:extLst>
          </p:cNvPr>
          <p:cNvSpPr/>
          <p:nvPr/>
        </p:nvSpPr>
        <p:spPr>
          <a:xfrm>
            <a:off x="4053906" y="2945696"/>
            <a:ext cx="1172144" cy="41910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0531F6-1804-4D5A-AC4A-279E9F55D05D}"/>
              </a:ext>
            </a:extLst>
          </p:cNvPr>
          <p:cNvSpPr/>
          <p:nvPr/>
        </p:nvSpPr>
        <p:spPr>
          <a:xfrm>
            <a:off x="4298950" y="3975100"/>
            <a:ext cx="679450" cy="31115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2C7860-7DB5-447C-9E1E-4AFC35F1DADD}"/>
              </a:ext>
            </a:extLst>
          </p:cNvPr>
          <p:cNvSpPr/>
          <p:nvPr/>
        </p:nvSpPr>
        <p:spPr>
          <a:xfrm>
            <a:off x="4053906" y="3360558"/>
            <a:ext cx="1172144" cy="614542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4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188320-E609-44A7-955D-8F4FE4AEC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67" y="1370191"/>
            <a:ext cx="5066379" cy="29265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Editing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Textarea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 Elements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5295900" y="1271042"/>
            <a:ext cx="36664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Update Element ID + Element Name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Update Text Area Label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Required?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Place Holder (if applicable)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5B595E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Provides additional instructions to user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UPDATE!!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0EAE00-E7F1-4151-8E0C-6B927C80E2F8}"/>
              </a:ext>
            </a:extLst>
          </p:cNvPr>
          <p:cNvSpPr/>
          <p:nvPr/>
        </p:nvSpPr>
        <p:spPr>
          <a:xfrm>
            <a:off x="4010025" y="2527300"/>
            <a:ext cx="1212850" cy="378529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D55667A-B466-4674-AEAC-37B6AF091E7C}"/>
              </a:ext>
            </a:extLst>
          </p:cNvPr>
          <p:cNvSpPr/>
          <p:nvPr/>
        </p:nvSpPr>
        <p:spPr>
          <a:xfrm>
            <a:off x="4010026" y="2905830"/>
            <a:ext cx="601878" cy="418396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0531F6-1804-4D5A-AC4A-279E9F55D05D}"/>
              </a:ext>
            </a:extLst>
          </p:cNvPr>
          <p:cNvSpPr/>
          <p:nvPr/>
        </p:nvSpPr>
        <p:spPr>
          <a:xfrm>
            <a:off x="4279900" y="3460750"/>
            <a:ext cx="679450" cy="31115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0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81A947-A2FF-4B65-B986-D57F6A074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97" y="1370191"/>
            <a:ext cx="5063944" cy="2926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Editing Radio Button Elements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5295900" y="981313"/>
            <a:ext cx="36664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Element Name = Group Name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B595E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All radio buttons will have the same name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5B595E"/>
              </a:solidFill>
              <a:effectLst/>
              <a:uLnTx/>
              <a:uFillTx/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lang="en-US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Input Label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5B595E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What users see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5B595E"/>
              </a:solidFill>
              <a:effectLst/>
              <a:uLnTx/>
              <a:uFillTx/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lang="en-US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Input Value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5B595E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What data is stored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lang="en-US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Element ID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5B595E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Combination of Name + Value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lang="en-US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Required?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5B595E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Set all radio buttons to required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UPDATE!!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0EAE00-E7F1-4151-8E0C-6B927C80E2F8}"/>
              </a:ext>
            </a:extLst>
          </p:cNvPr>
          <p:cNvSpPr/>
          <p:nvPr/>
        </p:nvSpPr>
        <p:spPr>
          <a:xfrm>
            <a:off x="4010025" y="2527300"/>
            <a:ext cx="601879" cy="378529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A8A3896-2159-4FC9-9832-D979EBC8B762}"/>
              </a:ext>
            </a:extLst>
          </p:cNvPr>
          <p:cNvSpPr/>
          <p:nvPr/>
        </p:nvSpPr>
        <p:spPr>
          <a:xfrm>
            <a:off x="4611904" y="2527300"/>
            <a:ext cx="614146" cy="378529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D55667A-B466-4674-AEAC-37B6AF091E7C}"/>
              </a:ext>
            </a:extLst>
          </p:cNvPr>
          <p:cNvSpPr/>
          <p:nvPr/>
        </p:nvSpPr>
        <p:spPr>
          <a:xfrm>
            <a:off x="4010026" y="3155156"/>
            <a:ext cx="601878" cy="16907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0531F6-1804-4D5A-AC4A-279E9F55D05D}"/>
              </a:ext>
            </a:extLst>
          </p:cNvPr>
          <p:cNvSpPr/>
          <p:nvPr/>
        </p:nvSpPr>
        <p:spPr>
          <a:xfrm>
            <a:off x="4010025" y="3367881"/>
            <a:ext cx="601878" cy="31115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BFD854-4966-4CFE-BEFF-00759037E39E}"/>
              </a:ext>
            </a:extLst>
          </p:cNvPr>
          <p:cNvSpPr/>
          <p:nvPr/>
        </p:nvSpPr>
        <p:spPr>
          <a:xfrm>
            <a:off x="4607140" y="3368674"/>
            <a:ext cx="601878" cy="31115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8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F33EA1-5027-40E8-A79E-967142DE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97" y="1370190"/>
            <a:ext cx="5067272" cy="29264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Editing Checkbox Elements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5295900" y="1271042"/>
            <a:ext cx="36664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Update Element ID &amp; Name 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Select Input Type Checkbox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Input Label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5B595E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What users see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B595E"/>
              </a:solidFill>
              <a:effectLst/>
              <a:uLnTx/>
              <a:uFillTx/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Input Value not used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Required?</a:t>
            </a:r>
            <a:endParaRPr lang="en-US" sz="2000" dirty="0">
              <a:solidFill>
                <a:srgbClr val="5B595E"/>
              </a:solidFill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UPDATE!!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0EAE00-E7F1-4151-8E0C-6B927C80E2F8}"/>
              </a:ext>
            </a:extLst>
          </p:cNvPr>
          <p:cNvSpPr/>
          <p:nvPr/>
        </p:nvSpPr>
        <p:spPr>
          <a:xfrm>
            <a:off x="4010025" y="2527300"/>
            <a:ext cx="1198993" cy="378529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D55667A-B466-4674-AEAC-37B6AF091E7C}"/>
              </a:ext>
            </a:extLst>
          </p:cNvPr>
          <p:cNvSpPr/>
          <p:nvPr/>
        </p:nvSpPr>
        <p:spPr>
          <a:xfrm>
            <a:off x="4607140" y="3163868"/>
            <a:ext cx="601878" cy="16907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BFD854-4966-4CFE-BEFF-00759037E39E}"/>
              </a:ext>
            </a:extLst>
          </p:cNvPr>
          <p:cNvSpPr/>
          <p:nvPr/>
        </p:nvSpPr>
        <p:spPr>
          <a:xfrm>
            <a:off x="4607140" y="3368674"/>
            <a:ext cx="601878" cy="311150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3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83516"/>
            <a:ext cx="9144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Customized Rows</a:t>
            </a:r>
          </a:p>
        </p:txBody>
      </p:sp>
    </p:spTree>
    <p:extLst>
      <p:ext uri="{BB962C8B-B14F-4D97-AF65-F5344CB8AC3E}">
        <p14:creationId xmlns:p14="http://schemas.microsoft.com/office/powerpoint/2010/main" val="258008471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Building Rows Without Quick Rows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180973" y="1076175"/>
            <a:ext cx="30225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Click Add Row (1)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Add the Columns (2)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lang="en-US" sz="20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Adjust Column Widths (3)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B595E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Click Update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Add an Element (4)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Edit the Element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(5-6)</a:t>
            </a:r>
          </a:p>
          <a:p>
            <a:pPr marL="977900" lvl="1" indent="-34290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B595E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Click Update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B595E"/>
              </a:solidFill>
              <a:effectLst/>
              <a:uLnTx/>
              <a:uFillTx/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F2E3C-9353-41F7-9B52-D826E26A0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00" y="1174227"/>
            <a:ext cx="2679702" cy="885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A5368-2344-4FDE-8F45-C370F920F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325" y="1174227"/>
            <a:ext cx="2679702" cy="8856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122DAD-430D-4C9D-941D-2BE0A9353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598" y="2309311"/>
            <a:ext cx="2679701" cy="8856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A34532-42F0-4C4B-BD66-738070DFD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326" y="2306276"/>
            <a:ext cx="2679701" cy="8856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AF4467-67CB-44DD-9C92-23DDA9AEDF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3598" y="3444395"/>
            <a:ext cx="2679702" cy="8856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FE9D93-2BC1-48A5-9856-00E0EBF6F0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3328" y="3438325"/>
            <a:ext cx="2679699" cy="8856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3015B2-2F9A-4DFF-9134-94656C6C10A7}"/>
              </a:ext>
            </a:extLst>
          </p:cNvPr>
          <p:cNvSpPr txBox="1"/>
          <p:nvPr/>
        </p:nvSpPr>
        <p:spPr>
          <a:xfrm>
            <a:off x="3282950" y="1020337"/>
            <a:ext cx="241296" cy="30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A237F3-5191-4066-873F-8E35B3BAB940}"/>
              </a:ext>
            </a:extLst>
          </p:cNvPr>
          <p:cNvSpPr txBox="1"/>
          <p:nvPr/>
        </p:nvSpPr>
        <p:spPr>
          <a:xfrm>
            <a:off x="6162677" y="1020337"/>
            <a:ext cx="241296" cy="30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997C04-86B4-496A-A2DB-5E8DF999F6E9}"/>
              </a:ext>
            </a:extLst>
          </p:cNvPr>
          <p:cNvSpPr txBox="1"/>
          <p:nvPr/>
        </p:nvSpPr>
        <p:spPr>
          <a:xfrm>
            <a:off x="3282950" y="2222823"/>
            <a:ext cx="241296" cy="30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3F608D-AEEB-4A0F-ACC3-43878F543690}"/>
              </a:ext>
            </a:extLst>
          </p:cNvPr>
          <p:cNvSpPr txBox="1"/>
          <p:nvPr/>
        </p:nvSpPr>
        <p:spPr>
          <a:xfrm>
            <a:off x="6172198" y="2222822"/>
            <a:ext cx="241296" cy="30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DF128A-6BF4-46FE-88E5-A5ACDE5802D3}"/>
              </a:ext>
            </a:extLst>
          </p:cNvPr>
          <p:cNvSpPr txBox="1"/>
          <p:nvPr/>
        </p:nvSpPr>
        <p:spPr>
          <a:xfrm>
            <a:off x="3282950" y="3284436"/>
            <a:ext cx="241296" cy="30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C9FF7A-E584-480B-B9D2-CFA435E5DC89}"/>
              </a:ext>
            </a:extLst>
          </p:cNvPr>
          <p:cNvSpPr txBox="1"/>
          <p:nvPr/>
        </p:nvSpPr>
        <p:spPr>
          <a:xfrm>
            <a:off x="6172198" y="3288899"/>
            <a:ext cx="241296" cy="30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2340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591D6C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Checkboxes in Separate Column as Label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591D6C"/>
              </a:solidFill>
              <a:effectLst/>
              <a:uLnTx/>
              <a:uFillTx/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6502400" y="1026607"/>
            <a:ext cx="2641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In some cases, checkboxes may need to be designed where the checkbox is in a different column as the label.</a:t>
            </a:r>
            <a:endParaRPr lang="en-US" sz="1400" dirty="0">
              <a:solidFill>
                <a:srgbClr val="209692"/>
              </a:solidFill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lang="en-US" sz="14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Setup the checkbox:</a:t>
            </a:r>
          </a:p>
          <a:p>
            <a:pPr marL="920750" lvl="1" indent="-28575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B595E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Centered within column</a:t>
            </a:r>
          </a:p>
          <a:p>
            <a:pPr marL="920750" lvl="1" indent="-28575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B595E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No </a:t>
            </a:r>
            <a:r>
              <a:rPr lang="en-US" sz="1400" dirty="0">
                <a:solidFill>
                  <a:srgbClr val="5B595E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label data</a:t>
            </a:r>
          </a:p>
          <a:p>
            <a:pPr marL="920750" lvl="1" indent="-28575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B595E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Unique Element ID</a:t>
            </a:r>
          </a:p>
          <a:p>
            <a:pPr marL="635000" indent="-457200"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defRPr/>
            </a:pPr>
            <a:r>
              <a:rPr lang="en-US" sz="14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Setup the label:</a:t>
            </a:r>
          </a:p>
          <a:p>
            <a:pPr marL="920750" lvl="1" indent="-28575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B595E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Label Content</a:t>
            </a:r>
          </a:p>
          <a:p>
            <a:pPr marL="920750" lvl="1" indent="-28575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5B595E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For the checkbox’s Element 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B595E"/>
              </a:solidFill>
              <a:effectLst/>
              <a:uLnTx/>
              <a:uFillTx/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984B0-3847-445C-BAF9-2F1FC730C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510" r="33800" b="21645"/>
          <a:stretch/>
        </p:blipFill>
        <p:spPr>
          <a:xfrm>
            <a:off x="2875971" y="1026606"/>
            <a:ext cx="3696280" cy="1672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1AC71-3D28-4E35-BA19-F619FDE7C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22" y="1127124"/>
            <a:ext cx="2045735" cy="3143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984D6-6DFA-4D67-8777-71EE58842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570" y="2815144"/>
            <a:ext cx="1919231" cy="223847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37DB9D-EF59-41B8-B57C-0F93E70B073B}"/>
              </a:ext>
            </a:extLst>
          </p:cNvPr>
          <p:cNvCxnSpPr>
            <a:cxnSpLocks/>
          </p:cNvCxnSpPr>
          <p:nvPr/>
        </p:nvCxnSpPr>
        <p:spPr>
          <a:xfrm flipH="1" flipV="1">
            <a:off x="2262188" y="1254919"/>
            <a:ext cx="1247776" cy="464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9BD2AE-2097-4296-A076-919D80711C63}"/>
              </a:ext>
            </a:extLst>
          </p:cNvPr>
          <p:cNvCxnSpPr>
            <a:cxnSpLocks/>
          </p:cNvCxnSpPr>
          <p:nvPr/>
        </p:nvCxnSpPr>
        <p:spPr>
          <a:xfrm>
            <a:off x="4830329" y="2214563"/>
            <a:ext cx="0" cy="659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0B0F28-AC1D-4395-82EA-754B78278855}"/>
              </a:ext>
            </a:extLst>
          </p:cNvPr>
          <p:cNvCxnSpPr>
            <a:cxnSpLocks/>
          </p:cNvCxnSpPr>
          <p:nvPr/>
        </p:nvCxnSpPr>
        <p:spPr>
          <a:xfrm flipH="1" flipV="1">
            <a:off x="1533168" y="2633197"/>
            <a:ext cx="3398401" cy="1807834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35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83516"/>
            <a:ext cx="9144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Form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367327984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Saving Customized Rows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180973" y="1076174"/>
            <a:ext cx="4571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lang="en-US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Click the Row you want to save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Click Advanced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lang="en-US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Enter the saved row name &amp; click Create</a:t>
            </a:r>
          </a:p>
          <a:p>
            <a:pPr marL="6350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Wingdings 3" panose="05040102010807070707" pitchFamily="18" charset="2"/>
              <a:buChar char="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You can only rename or delete Saved Sections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5B595E"/>
              </a:solidFill>
              <a:effectLst/>
              <a:uLnTx/>
              <a:uFillTx/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E1FFE-AE29-4895-9F5C-5708E17C2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4" y="2589999"/>
            <a:ext cx="4862788" cy="2291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2879E-024E-4E65-99C8-DA4CB7FCE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676" y="1071322"/>
            <a:ext cx="2085757" cy="380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4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83516"/>
            <a:ext cx="9144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Additional Functions</a:t>
            </a:r>
          </a:p>
        </p:txBody>
      </p:sp>
    </p:spTree>
    <p:extLst>
      <p:ext uri="{BB962C8B-B14F-4D97-AF65-F5344CB8AC3E}">
        <p14:creationId xmlns:p14="http://schemas.microsoft.com/office/powerpoint/2010/main" val="221431216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F9B718-0F16-4D83-BBAF-CD231FDE9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58" y="1244529"/>
            <a:ext cx="6857084" cy="31648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Additional Functions: Grid Nav</a:t>
            </a:r>
          </a:p>
        </p:txBody>
      </p:sp>
      <p:sp>
        <p:nvSpPr>
          <p:cNvPr id="7" name="Rectangle: Rounded Corners 13">
            <a:extLst>
              <a:ext uri="{FF2B5EF4-FFF2-40B4-BE49-F238E27FC236}">
                <a16:creationId xmlns:a16="http://schemas.microsoft.com/office/drawing/2014/main" id="{1EF1CE35-D5A3-4FD4-820D-2878824CC881}"/>
              </a:ext>
            </a:extLst>
          </p:cNvPr>
          <p:cNvSpPr/>
          <p:nvPr/>
        </p:nvSpPr>
        <p:spPr>
          <a:xfrm>
            <a:off x="5338482" y="2512090"/>
            <a:ext cx="2826113" cy="189724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Clicking on “Grid Nav” will open the Grid Nav dialog box.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="1" dirty="0">
              <a:solidFill>
                <a:srgbClr val="FFFFFF"/>
              </a:solidFill>
              <a:latin typeface="Calibri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box can be moved around on the screen to avoid working areas.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="1" dirty="0">
              <a:solidFill>
                <a:srgbClr val="FFFFFF"/>
              </a:solidFill>
              <a:latin typeface="Calibri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Click “Grid Nav” to close the dialog box.</a:t>
            </a:r>
          </a:p>
        </p:txBody>
      </p:sp>
      <p:cxnSp>
        <p:nvCxnSpPr>
          <p:cNvPr id="8" name="Straight Arrow Connector 7"/>
          <p:cNvCxnSpPr>
            <a:cxnSpLocks/>
            <a:stCxn id="7" idx="1"/>
          </p:cNvCxnSpPr>
          <p:nvPr/>
        </p:nvCxnSpPr>
        <p:spPr>
          <a:xfrm flipH="1" flipV="1">
            <a:off x="3275764" y="3125040"/>
            <a:ext cx="2062718" cy="3356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2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9E658D-D5CB-4707-939B-739117EA8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835" y="1040223"/>
            <a:ext cx="6226330" cy="36982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Additional Functions: HTML in SPAN</a:t>
            </a:r>
          </a:p>
        </p:txBody>
      </p:sp>
      <p:sp>
        <p:nvSpPr>
          <p:cNvPr id="7" name="Rectangle: Rounded Corners 13">
            <a:extLst>
              <a:ext uri="{FF2B5EF4-FFF2-40B4-BE49-F238E27FC236}">
                <a16:creationId xmlns:a16="http://schemas.microsoft.com/office/drawing/2014/main" id="{1EF1CE35-D5A3-4FD4-820D-2878824CC881}"/>
              </a:ext>
            </a:extLst>
          </p:cNvPr>
          <p:cNvSpPr/>
          <p:nvPr/>
        </p:nvSpPr>
        <p:spPr>
          <a:xfrm>
            <a:off x="1087771" y="3077634"/>
            <a:ext cx="2865664" cy="113312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FFFFFF"/>
                </a:solidFill>
                <a:latin typeface="Calibri"/>
              </a:rPr>
              <a:t>If the Form Builder functions cannot handle what you’re trying to design, place HTML directly into a SPAN tag.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>
            <a:cxnSpLocks/>
            <a:stCxn id="7" idx="3"/>
          </p:cNvCxnSpPr>
          <p:nvPr/>
        </p:nvCxnSpPr>
        <p:spPr>
          <a:xfrm flipV="1">
            <a:off x="3953435" y="3476979"/>
            <a:ext cx="2241438" cy="167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5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83516"/>
            <a:ext cx="9144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Do’s and Don’ts</a:t>
            </a:r>
          </a:p>
        </p:txBody>
      </p:sp>
    </p:spTree>
    <p:extLst>
      <p:ext uri="{BB962C8B-B14F-4D97-AF65-F5344CB8AC3E}">
        <p14:creationId xmlns:p14="http://schemas.microsoft.com/office/powerpoint/2010/main" val="126620086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91D6C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Do’s and Don’ts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362243" y="1076175"/>
            <a:ext cx="84195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2150" marR="0" lvl="0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Do: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Use the column to adjust width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Don’t: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Use the element to adjust width</a:t>
            </a:r>
          </a:p>
          <a:p>
            <a:pPr marL="1149350" marR="0" lvl="1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Form Builder works best if column widths are adjusted and all contents within the column adhere to the column width.</a:t>
            </a:r>
          </a:p>
          <a:p>
            <a:pPr marL="1149350" marR="0" lvl="1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  <a:p>
            <a:pPr marL="692150" marR="0" lvl="0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Do: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Use the Duplicate Row function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Don’t: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0969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Use it without saving and refreshing your browser first</a:t>
            </a:r>
          </a:p>
          <a:p>
            <a:pPr marL="1149350" marR="0" lvl="1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The form builder may experience issues when duplicating a row. Saving &amp; refreshing will guarantee the duplication works.</a:t>
            </a:r>
          </a:p>
        </p:txBody>
      </p:sp>
    </p:spTree>
    <p:extLst>
      <p:ext uri="{BB962C8B-B14F-4D97-AF65-F5344CB8AC3E}">
        <p14:creationId xmlns:p14="http://schemas.microsoft.com/office/powerpoint/2010/main" val="105710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83516"/>
            <a:ext cx="9144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30344711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591D6C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Best Practices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591D6C"/>
              </a:solidFill>
              <a:effectLst/>
              <a:uLnTx/>
              <a:uFillTx/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362243" y="1076175"/>
            <a:ext cx="84195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2150" marR="0" lvl="0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+mj-lt"/>
              <a:buAutoNum type="arabicPeriod"/>
              <a:tabLst/>
              <a:defRPr/>
            </a:pPr>
            <a:r>
              <a:rPr lang="en-US" sz="28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Do not copy the paper form line by line</a:t>
            </a:r>
          </a:p>
          <a:p>
            <a:pPr marL="1149350" lvl="1" indent="-51435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Use the Form Builder’s style to put new life into the form</a:t>
            </a:r>
          </a:p>
          <a:p>
            <a:pPr marL="1149350" lvl="1" indent="-51435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  <a:p>
            <a:pPr marL="692150" marR="0" lvl="0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+mj-lt"/>
              <a:buAutoNum type="arabicPeriod"/>
              <a:tabLst/>
              <a:defRPr/>
            </a:pPr>
            <a:r>
              <a:rPr lang="en-US" sz="28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Take this opportunity to look for process improvements</a:t>
            </a:r>
          </a:p>
          <a:p>
            <a:pPr marL="1149350" lvl="1" indent="-51435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Look for points of integration and workflow</a:t>
            </a:r>
          </a:p>
          <a:p>
            <a:pPr marL="1149350" lvl="1" indent="-51435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  <a:p>
            <a:pPr marL="692150" marR="0" lvl="0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+mj-lt"/>
              <a:buAutoNum type="arabicPeriod"/>
              <a:tabLst/>
              <a:defRPr/>
            </a:pPr>
            <a:r>
              <a:rPr lang="en-US" sz="28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Don’t build anything that was there because of paper</a:t>
            </a:r>
          </a:p>
          <a:p>
            <a:pPr marL="1149350" lvl="1" indent="-51435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Start asking “why is this field here?”</a:t>
            </a:r>
            <a:endParaRPr lang="en-US" sz="2400" dirty="0">
              <a:solidFill>
                <a:schemeClr val="tx2"/>
              </a:solidFill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14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591D6C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Best Practices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591D6C"/>
              </a:solidFill>
              <a:effectLst/>
              <a:uLnTx/>
              <a:uFillTx/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A88C1-D150-4BB8-906B-0C592EB9769A}"/>
              </a:ext>
            </a:extLst>
          </p:cNvPr>
          <p:cNvSpPr txBox="1"/>
          <p:nvPr/>
        </p:nvSpPr>
        <p:spPr>
          <a:xfrm>
            <a:off x="362243" y="1076175"/>
            <a:ext cx="841951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92150" marR="0" lvl="0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+mj-lt"/>
              <a:buAutoNum type="arabicPeriod" startAt="4"/>
              <a:tabLst/>
              <a:defRPr/>
            </a:pPr>
            <a:r>
              <a:rPr lang="en-US" sz="28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Break a paper form down in Rows</a:t>
            </a:r>
          </a:p>
          <a:p>
            <a:pPr marL="1149350" lvl="1" indent="-51435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Form width is limited, but not Form height</a:t>
            </a:r>
          </a:p>
          <a:p>
            <a:pPr marL="1149350" lvl="1" indent="-51435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  <a:p>
            <a:pPr marL="692150" marR="0" lvl="0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+mj-lt"/>
              <a:buAutoNum type="arabicPeriod" startAt="4"/>
              <a:tabLst/>
              <a:defRPr/>
            </a:pPr>
            <a:r>
              <a:rPr lang="en-US" sz="28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No need for typed signatures</a:t>
            </a:r>
          </a:p>
          <a:p>
            <a:pPr marL="1149350" lvl="1" indent="-51435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Digital signatures are handled within </a:t>
            </a:r>
            <a:r>
              <a:rPr lang="en-US" sz="2000" dirty="0" err="1">
                <a:solidFill>
                  <a:schemeClr val="tx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Etrieve’s</a:t>
            </a:r>
            <a:r>
              <a:rPr lang="en-US" sz="2000" dirty="0">
                <a:solidFill>
                  <a:schemeClr val="tx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 Workflow</a:t>
            </a:r>
          </a:p>
          <a:p>
            <a:pPr marL="1149350" lvl="1" indent="-51435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  <a:p>
            <a:pPr marL="692150" marR="0" lvl="0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42A"/>
              </a:buClr>
              <a:buSzPct val="80000"/>
              <a:buFont typeface="+mj-lt"/>
              <a:buAutoNum type="arabicPeriod" startAt="4"/>
              <a:tabLst/>
              <a:defRPr/>
            </a:pPr>
            <a:r>
              <a:rPr lang="en-US" sz="2800" dirty="0">
                <a:solidFill>
                  <a:srgbClr val="20969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Use the Quick Add Rows!</a:t>
            </a:r>
          </a:p>
          <a:p>
            <a:pPr marL="1149350" lvl="1" indent="-514350">
              <a:buClr>
                <a:srgbClr val="E7642A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It’s easier to edit a row than it is to start from nothing.</a:t>
            </a:r>
            <a:endParaRPr lang="en-US" sz="2800" dirty="0">
              <a:solidFill>
                <a:schemeClr val="tx2"/>
              </a:solidFill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  <a:p>
            <a:pPr marL="692150" indent="-514350">
              <a:buClr>
                <a:srgbClr val="E7642A"/>
              </a:buClr>
              <a:buSzPct val="80000"/>
              <a:buFont typeface="+mj-lt"/>
              <a:buAutoNum type="arabicPeriod"/>
            </a:pPr>
            <a:endParaRPr lang="en-US" sz="2800" dirty="0">
              <a:solidFill>
                <a:srgbClr val="209692"/>
              </a:solidFill>
              <a:latin typeface="Calibri Light" panose="020F0302020204030204" pitchFamily="34" charset="0"/>
              <a:ea typeface="Source Sans Pro Light" panose="020B0403030403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31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4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907" y="857346"/>
            <a:ext cx="6306186" cy="3875428"/>
          </a:xfrm>
          <a:prstGeom prst="rect">
            <a:avLst/>
          </a:prstGeom>
        </p:spPr>
      </p:pic>
      <p:sp>
        <p:nvSpPr>
          <p:cNvPr id="7" name="Rectangle: Rounded Corners 13">
            <a:extLst>
              <a:ext uri="{FF2B5EF4-FFF2-40B4-BE49-F238E27FC236}">
                <a16:creationId xmlns:a16="http://schemas.microsoft.com/office/drawing/2014/main" id="{1EF1CE35-D5A3-4FD4-820D-2878824CC881}"/>
              </a:ext>
            </a:extLst>
          </p:cNvPr>
          <p:cNvSpPr/>
          <p:nvPr/>
        </p:nvSpPr>
        <p:spPr>
          <a:xfrm>
            <a:off x="3797300" y="1318608"/>
            <a:ext cx="2379143" cy="9864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Clr>
                <a:srgbClr val="E7642A"/>
              </a:buClr>
              <a:buFont typeface="Wingdings 3" panose="05040102010807070707" pitchFamily="18" charset="2"/>
              <a:buChar char=""/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 the “hamburger” icon at the top right of the Central Header</a:t>
            </a:r>
          </a:p>
        </p:txBody>
      </p:sp>
      <p:cxnSp>
        <p:nvCxnSpPr>
          <p:cNvPr id="9" name="Straight Arrow Connector 8"/>
          <p:cNvCxnSpPr>
            <a:cxnSpLocks/>
            <a:stCxn id="7" idx="3"/>
          </p:cNvCxnSpPr>
          <p:nvPr/>
        </p:nvCxnSpPr>
        <p:spPr>
          <a:xfrm flipV="1">
            <a:off x="6176443" y="1104901"/>
            <a:ext cx="1300682" cy="706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1D6C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Accessing Form Administration Tools</a:t>
            </a:r>
          </a:p>
        </p:txBody>
      </p:sp>
    </p:spTree>
    <p:extLst>
      <p:ext uri="{BB962C8B-B14F-4D97-AF65-F5344CB8AC3E}">
        <p14:creationId xmlns:p14="http://schemas.microsoft.com/office/powerpoint/2010/main" val="293993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3FA14C2C-3E34-4965-AB77-B4644C6DE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5" y="908931"/>
            <a:ext cx="7474440" cy="3772256"/>
          </a:xfrm>
          <a:prstGeom prst="rect">
            <a:avLst/>
          </a:prstGeom>
        </p:spPr>
      </p:pic>
      <p:sp>
        <p:nvSpPr>
          <p:cNvPr id="12" name="Rectangle: Rounded Corners 13">
            <a:extLst>
              <a:ext uri="{FF2B5EF4-FFF2-40B4-BE49-F238E27FC236}">
                <a16:creationId xmlns:a16="http://schemas.microsoft.com/office/drawing/2014/main" id="{1EF1CE35-D5A3-4FD4-820D-2878824CC881}"/>
              </a:ext>
            </a:extLst>
          </p:cNvPr>
          <p:cNvSpPr/>
          <p:nvPr/>
        </p:nvSpPr>
        <p:spPr>
          <a:xfrm>
            <a:off x="3442725" y="2795059"/>
            <a:ext cx="1719061" cy="7493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rgbClr val="E7642A"/>
              </a:buClr>
              <a:buFont typeface="Wingdings 3" panose="05040102010807070707" pitchFamily="18" charset="2"/>
              <a:buChar char=""/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Click on Settings</a:t>
            </a:r>
          </a:p>
        </p:txBody>
      </p:sp>
      <p:cxnSp>
        <p:nvCxnSpPr>
          <p:cNvPr id="14" name="Straight Arrow Connector 13"/>
          <p:cNvCxnSpPr>
            <a:cxnSpLocks/>
            <a:stCxn id="12" idx="3"/>
          </p:cNvCxnSpPr>
          <p:nvPr/>
        </p:nvCxnSpPr>
        <p:spPr>
          <a:xfrm>
            <a:off x="5161786" y="3169735"/>
            <a:ext cx="15342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1D6C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Accessing Form Administration Tools</a:t>
            </a:r>
          </a:p>
        </p:txBody>
      </p:sp>
    </p:spTree>
    <p:extLst>
      <p:ext uri="{BB962C8B-B14F-4D97-AF65-F5344CB8AC3E}">
        <p14:creationId xmlns:p14="http://schemas.microsoft.com/office/powerpoint/2010/main" val="131611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F4E753D-4BAA-4040-B170-C57B8BEDF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148" y="878572"/>
            <a:ext cx="3685702" cy="37949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1D6C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Accessing a Form</a:t>
            </a:r>
          </a:p>
        </p:txBody>
      </p:sp>
      <p:sp>
        <p:nvSpPr>
          <p:cNvPr id="7" name="Rectangle: Rounded Corners 13">
            <a:extLst>
              <a:ext uri="{FF2B5EF4-FFF2-40B4-BE49-F238E27FC236}">
                <a16:creationId xmlns:a16="http://schemas.microsoft.com/office/drawing/2014/main" id="{1EF1CE35-D5A3-4FD4-820D-2878824CC881}"/>
              </a:ext>
            </a:extLst>
          </p:cNvPr>
          <p:cNvSpPr/>
          <p:nvPr/>
        </p:nvSpPr>
        <p:spPr>
          <a:xfrm>
            <a:off x="114300" y="1563473"/>
            <a:ext cx="2197112" cy="11579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rgbClr val="E7642A"/>
              </a:buClr>
              <a:buFont typeface="Wingdings 3" panose="05040102010807070707" pitchFamily="18" charset="2"/>
              <a:buChar char=""/>
            </a:pPr>
            <a:r>
              <a:rPr lang="en-US" sz="1600" dirty="0">
                <a:solidFill>
                  <a:srgbClr val="0000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Form Builder is found in the Form Administration</a:t>
            </a:r>
          </a:p>
        </p:txBody>
      </p:sp>
      <p:cxnSp>
        <p:nvCxnSpPr>
          <p:cNvPr id="8" name="Straight Arrow Connector 7"/>
          <p:cNvCxnSpPr>
            <a:cxnSpLocks/>
            <a:stCxn id="7" idx="3"/>
          </p:cNvCxnSpPr>
          <p:nvPr/>
        </p:nvCxnSpPr>
        <p:spPr>
          <a:xfrm flipV="1">
            <a:off x="2311412" y="1747861"/>
            <a:ext cx="1807225" cy="394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79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992" y="1251857"/>
            <a:ext cx="4444015" cy="23905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1D6C"/>
                </a:solidFill>
                <a:latin typeface="Calibri Light" panose="020F030202020403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Selecting a Form</a:t>
            </a:r>
          </a:p>
        </p:txBody>
      </p:sp>
      <p:sp>
        <p:nvSpPr>
          <p:cNvPr id="7" name="Rectangle: Rounded Corners 13">
            <a:extLst>
              <a:ext uri="{FF2B5EF4-FFF2-40B4-BE49-F238E27FC236}">
                <a16:creationId xmlns:a16="http://schemas.microsoft.com/office/drawing/2014/main" id="{1EF1CE35-D5A3-4FD4-820D-2878824CC881}"/>
              </a:ext>
            </a:extLst>
          </p:cNvPr>
          <p:cNvSpPr/>
          <p:nvPr/>
        </p:nvSpPr>
        <p:spPr>
          <a:xfrm>
            <a:off x="-146049" y="1096774"/>
            <a:ext cx="2597768" cy="117959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rgbClr val="E7642A"/>
              </a:buClr>
              <a:buFont typeface="Wingdings 3" panose="05040102010807070707" pitchFamily="18" charset="2"/>
              <a:buChar char="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Select the applicable form to open the Form Administration page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525906" y="2459323"/>
            <a:ext cx="1041550" cy="3947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Rectangle: Rounded Corners 13">
            <a:extLst>
              <a:ext uri="{FF2B5EF4-FFF2-40B4-BE49-F238E27FC236}">
                <a16:creationId xmlns:a16="http://schemas.microsoft.com/office/drawing/2014/main" id="{DDE2B836-1102-4ECE-A953-448ED2B7E33E}"/>
              </a:ext>
            </a:extLst>
          </p:cNvPr>
          <p:cNvSpPr/>
          <p:nvPr/>
        </p:nvSpPr>
        <p:spPr>
          <a:xfrm>
            <a:off x="6692283" y="949081"/>
            <a:ext cx="2505736" cy="14749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rgbClr val="E7642A"/>
              </a:buClr>
              <a:buFont typeface="Wingdings 3" panose="05040102010807070707" pitchFamily="18" charset="2"/>
              <a:buChar char="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The list can be filtered by entering text into the Search field.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91834A-5038-451D-9831-E08B0AE8D7E5}"/>
              </a:ext>
            </a:extLst>
          </p:cNvPr>
          <p:cNvCxnSpPr>
            <a:cxnSpLocks/>
          </p:cNvCxnSpPr>
          <p:nvPr/>
        </p:nvCxnSpPr>
        <p:spPr>
          <a:xfrm flipH="1" flipV="1">
            <a:off x="6599385" y="1521111"/>
            <a:ext cx="389243" cy="3309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92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2D03F0-226E-4EEE-8DC7-C8E7DB6F4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260" y="1100794"/>
            <a:ext cx="6160051" cy="22431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1101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91D6C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Calibri Light" panose="020F0302020204030204" pitchFamily="34" charset="0"/>
              </a:rPr>
              <a:t>Form Administration</a:t>
            </a:r>
          </a:p>
        </p:txBody>
      </p:sp>
      <p:sp>
        <p:nvSpPr>
          <p:cNvPr id="7" name="Rectangle: Rounded Corners 13">
            <a:extLst>
              <a:ext uri="{FF2B5EF4-FFF2-40B4-BE49-F238E27FC236}">
                <a16:creationId xmlns:a16="http://schemas.microsoft.com/office/drawing/2014/main" id="{1EF1CE35-D5A3-4FD4-820D-2878824CC881}"/>
              </a:ext>
            </a:extLst>
          </p:cNvPr>
          <p:cNvSpPr/>
          <p:nvPr/>
        </p:nvSpPr>
        <p:spPr>
          <a:xfrm>
            <a:off x="336550" y="1146103"/>
            <a:ext cx="2073897" cy="116130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rgbClr val="E7642A"/>
              </a:buClr>
              <a:buFont typeface="Wingdings 3" panose="05040102010807070707" pitchFamily="18" charset="2"/>
              <a:buChar char="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The Form Builder is found by clicking on the Builder tab in the left panel</a:t>
            </a:r>
            <a:r>
              <a:rPr lang="en-US" sz="1100" b="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97FBC13E-CF07-4908-9A74-2D0EFEE85425}"/>
              </a:ext>
            </a:extLst>
          </p:cNvPr>
          <p:cNvSpPr/>
          <p:nvPr/>
        </p:nvSpPr>
        <p:spPr>
          <a:xfrm rot="10800000">
            <a:off x="1969123" y="2596163"/>
            <a:ext cx="882650" cy="328358"/>
          </a:xfrm>
          <a:prstGeom prst="leftArrow">
            <a:avLst/>
          </a:prstGeom>
          <a:solidFill>
            <a:srgbClr val="E7642A"/>
          </a:solidFill>
          <a:ln>
            <a:solidFill>
              <a:srgbClr val="E764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Custom 4">
      <a:dk1>
        <a:srgbClr val="591D6C"/>
      </a:dk1>
      <a:lt1>
        <a:sysClr val="window" lastClr="FFFFFF"/>
      </a:lt1>
      <a:dk2>
        <a:srgbClr val="48464B"/>
      </a:dk2>
      <a:lt2>
        <a:srgbClr val="FFFFFF"/>
      </a:lt2>
      <a:accent1>
        <a:srgbClr val="591D6C"/>
      </a:accent1>
      <a:accent2>
        <a:srgbClr val="0E9491"/>
      </a:accent2>
      <a:accent3>
        <a:srgbClr val="48464B"/>
      </a:accent3>
      <a:accent4>
        <a:srgbClr val="E7642A"/>
      </a:accent4>
      <a:accent5>
        <a:srgbClr val="DBAB1B"/>
      </a:accent5>
      <a:accent6>
        <a:srgbClr val="BFBFBF"/>
      </a:accent6>
      <a:hlink>
        <a:srgbClr val="FFFFFF"/>
      </a:hlink>
      <a:folHlink>
        <a:srgbClr val="0E94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D Headline+bullets">
  <a:themeElements>
    <a:clrScheme name="Custom 5">
      <a:dk1>
        <a:srgbClr val="591D6C"/>
      </a:dk1>
      <a:lt1>
        <a:sysClr val="window" lastClr="FFFFFF"/>
      </a:lt1>
      <a:dk2>
        <a:srgbClr val="48464B"/>
      </a:dk2>
      <a:lt2>
        <a:srgbClr val="FFFFFF"/>
      </a:lt2>
      <a:accent1>
        <a:srgbClr val="591D6C"/>
      </a:accent1>
      <a:accent2>
        <a:srgbClr val="0E9491"/>
      </a:accent2>
      <a:accent3>
        <a:srgbClr val="48464B"/>
      </a:accent3>
      <a:accent4>
        <a:srgbClr val="E7642A"/>
      </a:accent4>
      <a:accent5>
        <a:srgbClr val="DBAB1B"/>
      </a:accent5>
      <a:accent6>
        <a:srgbClr val="BFBFBF"/>
      </a:accent6>
      <a:hlink>
        <a:srgbClr val="FFFFFF"/>
      </a:hlink>
      <a:folHlink>
        <a:srgbClr val="0E94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Custom 6">
      <a:dk1>
        <a:srgbClr val="591D6C"/>
      </a:dk1>
      <a:lt1>
        <a:sysClr val="window" lastClr="FFFFFF"/>
      </a:lt1>
      <a:dk2>
        <a:srgbClr val="48464B"/>
      </a:dk2>
      <a:lt2>
        <a:srgbClr val="FFFFFF"/>
      </a:lt2>
      <a:accent1>
        <a:srgbClr val="591D6C"/>
      </a:accent1>
      <a:accent2>
        <a:srgbClr val="0E9491"/>
      </a:accent2>
      <a:accent3>
        <a:srgbClr val="48464B"/>
      </a:accent3>
      <a:accent4>
        <a:srgbClr val="E7642A"/>
      </a:accent4>
      <a:accent5>
        <a:srgbClr val="DBAB1B"/>
      </a:accent5>
      <a:accent6>
        <a:srgbClr val="BFBFBF"/>
      </a:accent6>
      <a:hlink>
        <a:srgbClr val="FFFFFF"/>
      </a:hlink>
      <a:folHlink>
        <a:srgbClr val="0E94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ustom Design">
  <a:themeElements>
    <a:clrScheme name="Custom 6">
      <a:dk1>
        <a:srgbClr val="591D6C"/>
      </a:dk1>
      <a:lt1>
        <a:sysClr val="window" lastClr="FFFFFF"/>
      </a:lt1>
      <a:dk2>
        <a:srgbClr val="48464B"/>
      </a:dk2>
      <a:lt2>
        <a:srgbClr val="FFFFFF"/>
      </a:lt2>
      <a:accent1>
        <a:srgbClr val="591D6C"/>
      </a:accent1>
      <a:accent2>
        <a:srgbClr val="0E9491"/>
      </a:accent2>
      <a:accent3>
        <a:srgbClr val="48464B"/>
      </a:accent3>
      <a:accent4>
        <a:srgbClr val="E7642A"/>
      </a:accent4>
      <a:accent5>
        <a:srgbClr val="DBAB1B"/>
      </a:accent5>
      <a:accent6>
        <a:srgbClr val="BFBFBF"/>
      </a:accent6>
      <a:hlink>
        <a:srgbClr val="FFFFFF"/>
      </a:hlink>
      <a:folHlink>
        <a:srgbClr val="0E94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Custom Design">
  <a:themeElements>
    <a:clrScheme name="Custom 6">
      <a:dk1>
        <a:srgbClr val="591D6C"/>
      </a:dk1>
      <a:lt1>
        <a:sysClr val="window" lastClr="FFFFFF"/>
      </a:lt1>
      <a:dk2>
        <a:srgbClr val="48464B"/>
      </a:dk2>
      <a:lt2>
        <a:srgbClr val="FFFFFF"/>
      </a:lt2>
      <a:accent1>
        <a:srgbClr val="591D6C"/>
      </a:accent1>
      <a:accent2>
        <a:srgbClr val="0E9491"/>
      </a:accent2>
      <a:accent3>
        <a:srgbClr val="48464B"/>
      </a:accent3>
      <a:accent4>
        <a:srgbClr val="E7642A"/>
      </a:accent4>
      <a:accent5>
        <a:srgbClr val="DBAB1B"/>
      </a:accent5>
      <a:accent6>
        <a:srgbClr val="BFBFBF"/>
      </a:accent6>
      <a:hlink>
        <a:srgbClr val="FFFFFF"/>
      </a:hlink>
      <a:folHlink>
        <a:srgbClr val="0E94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1cab490-67e4-4a19-b2f5-040f41917aee">
      <UserInfo>
        <DisplayName/>
        <AccountId xsi:nil="true"/>
        <AccountType/>
      </UserInfo>
    </SharedWithUsers>
    <_Flow_SignoffStatus xmlns="0489acb1-f2a1-4ac7-a7f4-a5b276df8b9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59E136C22F984BA0C8F6FB3A46CF2D" ma:contentTypeVersion="13" ma:contentTypeDescription="Create a new document." ma:contentTypeScope="" ma:versionID="8944845010eaa635764dddb0b8f3bd31">
  <xsd:schema xmlns:xsd="http://www.w3.org/2001/XMLSchema" xmlns:xs="http://www.w3.org/2001/XMLSchema" xmlns:p="http://schemas.microsoft.com/office/2006/metadata/properties" xmlns:ns2="e1cab490-67e4-4a19-b2f5-040f41917aee" xmlns:ns3="0489acb1-f2a1-4ac7-a7f4-a5b276df8b99" targetNamespace="http://schemas.microsoft.com/office/2006/metadata/properties" ma:root="true" ma:fieldsID="4592d86e8e734946a6231d794c26b65a" ns2:_="" ns3:_="">
    <xsd:import namespace="e1cab490-67e4-4a19-b2f5-040f41917aee"/>
    <xsd:import namespace="0489acb1-f2a1-4ac7-a7f4-a5b276df8b9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_Flow_SignoffStatu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cab490-67e4-4a19-b2f5-040f41917ae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89acb1-f2a1-4ac7-a7f4-a5b276df8b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_Flow_SignoffStatus" ma:index="14" nillable="true" ma:displayName="Sign-off status" ma:internalName="_x0024_Resources_x003a_core_x002c_Signoff_Status_x003b_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556696-781D-42A0-82E4-1C752A022C21}">
  <ds:schemaRefs>
    <ds:schemaRef ds:uri="http://schemas.openxmlformats.org/package/2006/metadata/core-properties"/>
    <ds:schemaRef ds:uri="http://www.w3.org/XML/1998/namespace"/>
    <ds:schemaRef ds:uri="http://purl.org/dc/dcmitype/"/>
    <ds:schemaRef ds:uri="e1cab490-67e4-4a19-b2f5-040f41917aee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0489acb1-f2a1-4ac7-a7f4-a5b276df8b99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1B03261-23ED-4FA5-BEB2-924C810B30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C78446-2178-4A3A-B114-CC84D33A5296}"/>
</file>

<file path=docProps/app.xml><?xml version="1.0" encoding="utf-8"?>
<Properties xmlns="http://schemas.openxmlformats.org/officeDocument/2006/extended-properties" xmlns:vt="http://schemas.openxmlformats.org/officeDocument/2006/docPropsVTypes">
  <TotalTime>8571</TotalTime>
  <Words>1396</Words>
  <Application>Microsoft Office PowerPoint</Application>
  <PresentationFormat>On-screen Show (16:9)</PresentationFormat>
  <Paragraphs>272</Paragraphs>
  <Slides>49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Arial</vt:lpstr>
      <vt:lpstr>Calibri</vt:lpstr>
      <vt:lpstr>Calibri Light</vt:lpstr>
      <vt:lpstr>Courier New</vt:lpstr>
      <vt:lpstr>Lucida Grande</vt:lpstr>
      <vt:lpstr>Source Sans Pro</vt:lpstr>
      <vt:lpstr>Source Sans Pro Light</vt:lpstr>
      <vt:lpstr>Wingdings</vt:lpstr>
      <vt:lpstr>Wingdings 3</vt:lpstr>
      <vt:lpstr>Default Theme</vt:lpstr>
      <vt:lpstr>SD Headline+bullets</vt:lpstr>
      <vt:lpstr>2_Office Theme</vt:lpstr>
      <vt:lpstr>1_Custom Design</vt:lpstr>
      <vt:lpstr>2_Custom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Derek Drill</dc:creator>
  <cp:lastModifiedBy>Alyssa Daniel</cp:lastModifiedBy>
  <cp:revision>179</cp:revision>
  <dcterms:modified xsi:type="dcterms:W3CDTF">2021-08-31T13:41:46Z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0x0101006059E136C22F984BA0C8F6FB3A46CF2D</vt:lpwstr>
  </property>
  <property fmtid="{D5CDD505-2E9C-101B-9397-08002B2CF9AE}" pid="3" name="Order">
    <vt:r8>82800</vt:r8>
  </property>
  <property fmtid="{D5CDD505-2E9C-101B-9397-08002B2CF9AE}" pid="4" name="ComplianceAssetId">
    <vt:lpwstr/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TemplateUrl">
    <vt:lpwstr/>
  </property>
</Properties>
</file>